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Questrial"/>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B563E63-108C-4C7E-A6F5-D04A5D3AE0D2}">
  <a:tblStyle styleId="{2B563E63-108C-4C7E-A6F5-D04A5D3AE0D2}"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F0E7E6"/>
          </a:solidFill>
        </a:fill>
      </a:tcStyle>
    </a:wholeTbl>
    <a:band1H>
      <a:tcStyle>
        <a:fill>
          <a:solidFill>
            <a:srgbClr val="E0CCCA"/>
          </a:solidFill>
        </a:fill>
      </a:tcStyle>
    </a:band1H>
    <a:band1V>
      <a:tcStyle>
        <a:fill>
          <a:solidFill>
            <a:srgbClr val="E0CCCA"/>
          </a:solidFill>
        </a:fill>
      </a:tcStyle>
    </a:band1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Questrial-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2" name="Shape 16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25" name="Shape 22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31" name="Shape 2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45" name="Shape 24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1" name="Shape 2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9" name="Shape 2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6" name="Shape 26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79" name="Shape 2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89" name="Shape 2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96" name="Shape 2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05" name="Shape 30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8" name="Shape 16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18" name="Shape 31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31" name="Shape 3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37" name="Shape 33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4" name="Shape 1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1" name="Shape 18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9" name="Shape 1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7" name="Shape 19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3" name="Shape 2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9" name="Shape 2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16" name="Shape 21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38" name="Shape 38"/>
        <p:cNvGrpSpPr/>
        <p:nvPr/>
      </p:nvGrpSpPr>
      <p:grpSpPr>
        <a:xfrm>
          <a:off x="0" y="0"/>
          <a:ext cx="0" cy="0"/>
          <a:chOff x="0" y="0"/>
          <a:chExt cx="0" cy="0"/>
        </a:xfrm>
      </p:grpSpPr>
      <p:sp>
        <p:nvSpPr>
          <p:cNvPr id="39" name="Shape 39"/>
          <p:cNvSpPr txBox="1"/>
          <p:nvPr>
            <p:ph type="title"/>
          </p:nvPr>
        </p:nvSpPr>
        <p:spPr>
          <a:xfrm>
            <a:off x="2592925" y="624110"/>
            <a:ext cx="8911686" cy="1280889"/>
          </a:xfrm>
          <a:prstGeom prst="rect">
            <a:avLst/>
          </a:prstGeom>
          <a:noFill/>
          <a:ln>
            <a:noFill/>
          </a:ln>
        </p:spPr>
        <p:txBody>
          <a:bodyPr anchorCtr="0" anchor="t"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40" name="Shape 40"/>
          <p:cNvSpPr txBox="1"/>
          <p:nvPr>
            <p:ph idx="1" type="body"/>
          </p:nvPr>
        </p:nvSpPr>
        <p:spPr>
          <a:xfrm>
            <a:off x="2589211" y="2133600"/>
            <a:ext cx="8915400" cy="3777622"/>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41" name="Shape 41"/>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42" name="Shape 42"/>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43" name="Shape 43"/>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44" name="Shape 44"/>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aption">
    <p:spTree>
      <p:nvGrpSpPr>
        <p:cNvPr id="104" name="Shape 104"/>
        <p:cNvGrpSpPr/>
        <p:nvPr/>
      </p:nvGrpSpPr>
      <p:grpSpPr>
        <a:xfrm>
          <a:off x="0" y="0"/>
          <a:ext cx="0" cy="0"/>
          <a:chOff x="0" y="0"/>
          <a:chExt cx="0" cy="0"/>
        </a:xfrm>
      </p:grpSpPr>
      <p:sp>
        <p:nvSpPr>
          <p:cNvPr id="105" name="Shape 105"/>
          <p:cNvSpPr txBox="1"/>
          <p:nvPr>
            <p:ph type="title"/>
          </p:nvPr>
        </p:nvSpPr>
        <p:spPr>
          <a:xfrm>
            <a:off x="2589211" y="609600"/>
            <a:ext cx="8915398" cy="3117040"/>
          </a:xfrm>
          <a:prstGeom prst="rect">
            <a:avLst/>
          </a:prstGeom>
          <a:noFill/>
          <a:ln>
            <a:noFill/>
          </a:ln>
        </p:spPr>
        <p:txBody>
          <a:bodyPr anchorCtr="0" anchor="ctr" bIns="91425" lIns="91425" rIns="91425" tIns="91425"/>
          <a:lstStyle>
            <a:lvl1pPr lvl="0" rtl="0" algn="l">
              <a:spcBef>
                <a:spcPts val="0"/>
              </a:spcBef>
              <a:defRPr b="0" sz="4800" cap="none"/>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06" name="Shape 106"/>
          <p:cNvSpPr txBox="1"/>
          <p:nvPr>
            <p:ph idx="1" type="body"/>
          </p:nvPr>
        </p:nvSpPr>
        <p:spPr>
          <a:xfrm>
            <a:off x="2589211" y="4354046"/>
            <a:ext cx="8915398" cy="1555863"/>
          </a:xfrm>
          <a:prstGeom prst="rect">
            <a:avLst/>
          </a:prstGeom>
          <a:noFill/>
          <a:ln>
            <a:noFill/>
          </a:ln>
        </p:spPr>
        <p:txBody>
          <a:bodyPr anchorCtr="0" anchor="ctr" bIns="91425" lIns="91425" rIns="91425" tIns="91425"/>
          <a:lstStyle>
            <a:lvl1pPr indent="0" lvl="0" marL="0" rtl="0" algn="l">
              <a:spcBef>
                <a:spcPts val="0"/>
              </a:spcBef>
              <a:buClr>
                <a:srgbClr val="595959"/>
              </a:buClr>
              <a:buFont typeface="Questrial"/>
              <a:buChar char="●"/>
              <a:defRPr sz="1800">
                <a:solidFill>
                  <a:srgbClr val="595959"/>
                </a:solidFill>
              </a:defRPr>
            </a:lvl1pPr>
            <a:lvl2pPr indent="0" lvl="1" marL="457200" rtl="0">
              <a:spcBef>
                <a:spcPts val="0"/>
              </a:spcBef>
              <a:buClr>
                <a:srgbClr val="888888"/>
              </a:buClr>
              <a:buFont typeface="Questrial"/>
              <a:buChar char="○"/>
              <a:defRPr sz="1800">
                <a:solidFill>
                  <a:srgbClr val="888888"/>
                </a:solidFill>
              </a:defRPr>
            </a:lvl2pPr>
            <a:lvl3pPr indent="0" lvl="2" marL="914400" rtl="0">
              <a:spcBef>
                <a:spcPts val="0"/>
              </a:spcBef>
              <a:buClr>
                <a:srgbClr val="888888"/>
              </a:buClr>
              <a:buFont typeface="Questrial"/>
              <a:buChar char="■"/>
              <a:defRPr sz="1600">
                <a:solidFill>
                  <a:srgbClr val="888888"/>
                </a:solidFill>
              </a:defRPr>
            </a:lvl3pPr>
            <a:lvl4pPr indent="0" lvl="3" marL="1371600" rtl="0">
              <a:spcBef>
                <a:spcPts val="0"/>
              </a:spcBef>
              <a:buClr>
                <a:srgbClr val="888888"/>
              </a:buClr>
              <a:buFont typeface="Questrial"/>
              <a:buChar char="●"/>
              <a:defRPr sz="1400">
                <a:solidFill>
                  <a:srgbClr val="888888"/>
                </a:solidFill>
              </a:defRPr>
            </a:lvl4pPr>
            <a:lvl5pPr indent="0" lvl="4" marL="1828800" rtl="0">
              <a:spcBef>
                <a:spcPts val="0"/>
              </a:spcBef>
              <a:buClr>
                <a:srgbClr val="888888"/>
              </a:buClr>
              <a:buFont typeface="Questrial"/>
              <a:buChar char="○"/>
              <a:defRPr sz="1400">
                <a:solidFill>
                  <a:srgbClr val="888888"/>
                </a:solidFill>
              </a:defRPr>
            </a:lvl5pPr>
            <a:lvl6pPr indent="0" lvl="5" marL="2286000" rtl="0">
              <a:spcBef>
                <a:spcPts val="0"/>
              </a:spcBef>
              <a:buClr>
                <a:srgbClr val="888888"/>
              </a:buClr>
              <a:buFont typeface="Questrial"/>
              <a:buChar char="■"/>
              <a:defRPr sz="1400">
                <a:solidFill>
                  <a:srgbClr val="888888"/>
                </a:solidFill>
              </a:defRPr>
            </a:lvl6pPr>
            <a:lvl7pPr indent="0" lvl="6" marL="2743200" rtl="0">
              <a:spcBef>
                <a:spcPts val="0"/>
              </a:spcBef>
              <a:buClr>
                <a:srgbClr val="888888"/>
              </a:buClr>
              <a:buFont typeface="Questrial"/>
              <a:buChar char="●"/>
              <a:defRPr sz="1400">
                <a:solidFill>
                  <a:srgbClr val="888888"/>
                </a:solidFill>
              </a:defRPr>
            </a:lvl7pPr>
            <a:lvl8pPr indent="0" lvl="7" marL="3200400" rtl="0">
              <a:spcBef>
                <a:spcPts val="0"/>
              </a:spcBef>
              <a:buClr>
                <a:srgbClr val="888888"/>
              </a:buClr>
              <a:buFont typeface="Questrial"/>
              <a:buChar char="○"/>
              <a:defRPr sz="1400">
                <a:solidFill>
                  <a:srgbClr val="888888"/>
                </a:solidFill>
              </a:defRPr>
            </a:lvl8pPr>
            <a:lvl9pPr indent="0" lvl="8" marL="3657600" rtl="0">
              <a:spcBef>
                <a:spcPts val="0"/>
              </a:spcBef>
              <a:buClr>
                <a:srgbClr val="888888"/>
              </a:buClr>
              <a:buFont typeface="Questrial"/>
              <a:buChar char="■"/>
              <a:defRPr sz="1400">
                <a:solidFill>
                  <a:srgbClr val="888888"/>
                </a:solidFill>
              </a:defRPr>
            </a:lvl9pPr>
          </a:lstStyle>
          <a:p/>
        </p:txBody>
      </p:sp>
      <p:sp>
        <p:nvSpPr>
          <p:cNvPr id="107" name="Shape 107"/>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08" name="Shape 108"/>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09" name="Shape 109"/>
          <p:cNvSpPr/>
          <p:nvPr/>
        </p:nvSpPr>
        <p:spPr>
          <a:xfrm flipH="1" rot="10800000">
            <a:off x="-4188" y="31781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10" name="Shape 110"/>
          <p:cNvSpPr txBox="1"/>
          <p:nvPr>
            <p:ph idx="12" type="sldNum"/>
          </p:nvPr>
        </p:nvSpPr>
        <p:spPr>
          <a:xfrm>
            <a:off x="531812" y="3244139"/>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with Caption">
    <p:spTree>
      <p:nvGrpSpPr>
        <p:cNvPr id="111" name="Shape 111"/>
        <p:cNvGrpSpPr/>
        <p:nvPr/>
      </p:nvGrpSpPr>
      <p:grpSpPr>
        <a:xfrm>
          <a:off x="0" y="0"/>
          <a:ext cx="0" cy="0"/>
          <a:chOff x="0" y="0"/>
          <a:chExt cx="0" cy="0"/>
        </a:xfrm>
      </p:grpSpPr>
      <p:sp>
        <p:nvSpPr>
          <p:cNvPr id="112" name="Shape 112"/>
          <p:cNvSpPr txBox="1"/>
          <p:nvPr>
            <p:ph type="title"/>
          </p:nvPr>
        </p:nvSpPr>
        <p:spPr>
          <a:xfrm>
            <a:off x="2849949" y="609600"/>
            <a:ext cx="8393925" cy="2895600"/>
          </a:xfrm>
          <a:prstGeom prst="rect">
            <a:avLst/>
          </a:prstGeom>
          <a:noFill/>
          <a:ln>
            <a:noFill/>
          </a:ln>
        </p:spPr>
        <p:txBody>
          <a:bodyPr anchorCtr="0" anchor="ctr" bIns="91425" lIns="91425" rIns="91425" tIns="91425"/>
          <a:lstStyle>
            <a:lvl1pPr lvl="0" rtl="0" algn="l">
              <a:spcBef>
                <a:spcPts val="0"/>
              </a:spcBef>
              <a:defRPr b="0" sz="4800" cap="none"/>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13" name="Shape 113"/>
          <p:cNvSpPr txBox="1"/>
          <p:nvPr>
            <p:ph idx="1" type="body"/>
          </p:nvPr>
        </p:nvSpPr>
        <p:spPr>
          <a:xfrm>
            <a:off x="3275011" y="3505200"/>
            <a:ext cx="7536553" cy="381000"/>
          </a:xfrm>
          <a:prstGeom prst="rect">
            <a:avLst/>
          </a:prstGeom>
          <a:noFill/>
          <a:ln>
            <a:noFill/>
          </a:ln>
        </p:spPr>
        <p:txBody>
          <a:bodyPr anchorCtr="0" anchor="ctr" bIns="91425" lIns="91425" rIns="91425" tIns="91425"/>
          <a:lstStyle>
            <a:lvl1pPr indent="0" lvl="0" marL="0" rtl="0">
              <a:spcBef>
                <a:spcPts val="0"/>
              </a:spcBef>
              <a:buClr>
                <a:srgbClr val="7F7F7F"/>
              </a:buClr>
              <a:buFont typeface="Questrial"/>
              <a:buChar char="●"/>
              <a:defRPr sz="1600">
                <a:solidFill>
                  <a:srgbClr val="7F7F7F"/>
                </a:solidFill>
              </a:defRPr>
            </a:lvl1pPr>
            <a:lvl2pPr indent="0" lvl="1" marL="457200" rtl="0">
              <a:spcBef>
                <a:spcPts val="0"/>
              </a:spcBef>
              <a:buFont typeface="Questrial"/>
              <a:buChar char="○"/>
              <a:defRPr/>
            </a:lvl2pPr>
            <a:lvl3pPr indent="0" lvl="2" marL="914400" rtl="0">
              <a:spcBef>
                <a:spcPts val="0"/>
              </a:spcBef>
              <a:buFont typeface="Questrial"/>
              <a:buChar char="■"/>
              <a:defRPr/>
            </a:lvl3pPr>
            <a:lvl4pPr indent="0" lvl="3" marL="1371600" rtl="0">
              <a:spcBef>
                <a:spcPts val="0"/>
              </a:spcBef>
              <a:buFont typeface="Questrial"/>
              <a:buChar char="●"/>
              <a:defRPr/>
            </a:lvl4pPr>
            <a:lvl5pPr indent="0" lvl="4" marL="1828800" rtl="0">
              <a:spcBef>
                <a:spcPts val="0"/>
              </a:spcBef>
              <a:buFont typeface="Questrial"/>
              <a:buChar char="○"/>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14" name="Shape 114"/>
          <p:cNvSpPr txBox="1"/>
          <p:nvPr>
            <p:ph idx="2" type="body"/>
          </p:nvPr>
        </p:nvSpPr>
        <p:spPr>
          <a:xfrm>
            <a:off x="2589211" y="4354046"/>
            <a:ext cx="8915398" cy="1555863"/>
          </a:xfrm>
          <a:prstGeom prst="rect">
            <a:avLst/>
          </a:prstGeom>
          <a:noFill/>
          <a:ln>
            <a:noFill/>
          </a:ln>
        </p:spPr>
        <p:txBody>
          <a:bodyPr anchorCtr="0" anchor="ctr" bIns="91425" lIns="91425" rIns="91425" tIns="91425"/>
          <a:lstStyle>
            <a:lvl1pPr indent="0" lvl="0" marL="0" rtl="0" algn="l">
              <a:spcBef>
                <a:spcPts val="0"/>
              </a:spcBef>
              <a:buClr>
                <a:srgbClr val="595959"/>
              </a:buClr>
              <a:buFont typeface="Questrial"/>
              <a:buChar char="●"/>
              <a:defRPr sz="1800">
                <a:solidFill>
                  <a:srgbClr val="595959"/>
                </a:solidFill>
              </a:defRPr>
            </a:lvl1pPr>
            <a:lvl2pPr indent="0" lvl="1" marL="457200" rtl="0">
              <a:spcBef>
                <a:spcPts val="0"/>
              </a:spcBef>
              <a:buClr>
                <a:srgbClr val="888888"/>
              </a:buClr>
              <a:buFont typeface="Questrial"/>
              <a:buChar char="○"/>
              <a:defRPr sz="1800">
                <a:solidFill>
                  <a:srgbClr val="888888"/>
                </a:solidFill>
              </a:defRPr>
            </a:lvl2pPr>
            <a:lvl3pPr indent="0" lvl="2" marL="914400" rtl="0">
              <a:spcBef>
                <a:spcPts val="0"/>
              </a:spcBef>
              <a:buClr>
                <a:srgbClr val="888888"/>
              </a:buClr>
              <a:buFont typeface="Questrial"/>
              <a:buChar char="■"/>
              <a:defRPr sz="1600">
                <a:solidFill>
                  <a:srgbClr val="888888"/>
                </a:solidFill>
              </a:defRPr>
            </a:lvl3pPr>
            <a:lvl4pPr indent="0" lvl="3" marL="1371600" rtl="0">
              <a:spcBef>
                <a:spcPts val="0"/>
              </a:spcBef>
              <a:buClr>
                <a:srgbClr val="888888"/>
              </a:buClr>
              <a:buFont typeface="Questrial"/>
              <a:buChar char="●"/>
              <a:defRPr sz="1400">
                <a:solidFill>
                  <a:srgbClr val="888888"/>
                </a:solidFill>
              </a:defRPr>
            </a:lvl4pPr>
            <a:lvl5pPr indent="0" lvl="4" marL="1828800" rtl="0">
              <a:spcBef>
                <a:spcPts val="0"/>
              </a:spcBef>
              <a:buClr>
                <a:srgbClr val="888888"/>
              </a:buClr>
              <a:buFont typeface="Questrial"/>
              <a:buChar char="○"/>
              <a:defRPr sz="1400">
                <a:solidFill>
                  <a:srgbClr val="888888"/>
                </a:solidFill>
              </a:defRPr>
            </a:lvl5pPr>
            <a:lvl6pPr indent="0" lvl="5" marL="2286000" rtl="0">
              <a:spcBef>
                <a:spcPts val="0"/>
              </a:spcBef>
              <a:buClr>
                <a:srgbClr val="888888"/>
              </a:buClr>
              <a:buFont typeface="Questrial"/>
              <a:buChar char="■"/>
              <a:defRPr sz="1400">
                <a:solidFill>
                  <a:srgbClr val="888888"/>
                </a:solidFill>
              </a:defRPr>
            </a:lvl6pPr>
            <a:lvl7pPr indent="0" lvl="6" marL="2743200" rtl="0">
              <a:spcBef>
                <a:spcPts val="0"/>
              </a:spcBef>
              <a:buClr>
                <a:srgbClr val="888888"/>
              </a:buClr>
              <a:buFont typeface="Questrial"/>
              <a:buChar char="●"/>
              <a:defRPr sz="1400">
                <a:solidFill>
                  <a:srgbClr val="888888"/>
                </a:solidFill>
              </a:defRPr>
            </a:lvl7pPr>
            <a:lvl8pPr indent="0" lvl="7" marL="3200400" rtl="0">
              <a:spcBef>
                <a:spcPts val="0"/>
              </a:spcBef>
              <a:buClr>
                <a:srgbClr val="888888"/>
              </a:buClr>
              <a:buFont typeface="Questrial"/>
              <a:buChar char="○"/>
              <a:defRPr sz="1400">
                <a:solidFill>
                  <a:srgbClr val="888888"/>
                </a:solidFill>
              </a:defRPr>
            </a:lvl8pPr>
            <a:lvl9pPr indent="0" lvl="8" marL="3657600" rtl="0">
              <a:spcBef>
                <a:spcPts val="0"/>
              </a:spcBef>
              <a:buClr>
                <a:srgbClr val="888888"/>
              </a:buClr>
              <a:buFont typeface="Questrial"/>
              <a:buChar char="■"/>
              <a:defRPr sz="1400">
                <a:solidFill>
                  <a:srgbClr val="888888"/>
                </a:solidFill>
              </a:defRPr>
            </a:lvl9pPr>
          </a:lstStyle>
          <a:p/>
        </p:txBody>
      </p:sp>
      <p:sp>
        <p:nvSpPr>
          <p:cNvPr id="115" name="Shape 115"/>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16" name="Shape 116"/>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17" name="Shape 117"/>
          <p:cNvSpPr/>
          <p:nvPr/>
        </p:nvSpPr>
        <p:spPr>
          <a:xfrm flipH="1" rot="10800000">
            <a:off x="-4188" y="31781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18" name="Shape 118"/>
          <p:cNvSpPr txBox="1"/>
          <p:nvPr>
            <p:ph idx="12" type="sldNum"/>
          </p:nvPr>
        </p:nvSpPr>
        <p:spPr>
          <a:xfrm>
            <a:off x="531812" y="3244139"/>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
        <p:nvSpPr>
          <p:cNvPr id="119" name="Shape 119"/>
          <p:cNvSpPr txBox="1"/>
          <p:nvPr/>
        </p:nvSpPr>
        <p:spPr>
          <a:xfrm>
            <a:off x="2467651" y="648004"/>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8000" u="none" cap="none" strike="noStrike">
                <a:solidFill>
                  <a:schemeClr val="accent1"/>
                </a:solidFill>
                <a:latin typeface="Arial"/>
                <a:ea typeface="Arial"/>
                <a:cs typeface="Arial"/>
                <a:sym typeface="Arial"/>
              </a:rPr>
              <a:t>“</a:t>
            </a:r>
          </a:p>
        </p:txBody>
      </p:sp>
      <p:sp>
        <p:nvSpPr>
          <p:cNvPr id="120" name="Shape 120"/>
          <p:cNvSpPr txBox="1"/>
          <p:nvPr/>
        </p:nvSpPr>
        <p:spPr>
          <a:xfrm>
            <a:off x="11114852" y="2905306"/>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8000" u="none" cap="none" strike="noStrike">
                <a:solidFill>
                  <a:schemeClr val="accent1"/>
                </a:solidFill>
                <a:latin typeface="Arial"/>
                <a:ea typeface="Arial"/>
                <a:cs typeface="Arial"/>
                <a:sym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Name Card">
    <p:spTree>
      <p:nvGrpSpPr>
        <p:cNvPr id="121" name="Shape 121"/>
        <p:cNvGrpSpPr/>
        <p:nvPr/>
      </p:nvGrpSpPr>
      <p:grpSpPr>
        <a:xfrm>
          <a:off x="0" y="0"/>
          <a:ext cx="0" cy="0"/>
          <a:chOff x="0" y="0"/>
          <a:chExt cx="0" cy="0"/>
        </a:xfrm>
      </p:grpSpPr>
      <p:sp>
        <p:nvSpPr>
          <p:cNvPr id="122" name="Shape 122"/>
          <p:cNvSpPr txBox="1"/>
          <p:nvPr>
            <p:ph type="title"/>
          </p:nvPr>
        </p:nvSpPr>
        <p:spPr>
          <a:xfrm>
            <a:off x="2589213" y="2438400"/>
            <a:ext cx="8915400" cy="2724845"/>
          </a:xfrm>
          <a:prstGeom prst="rect">
            <a:avLst/>
          </a:prstGeom>
          <a:noFill/>
          <a:ln>
            <a:noFill/>
          </a:ln>
        </p:spPr>
        <p:txBody>
          <a:bodyPr anchorCtr="0" anchor="b" bIns="91425" lIns="91425" rIns="91425" tIns="91425"/>
          <a:lstStyle>
            <a:lvl1pPr lvl="0" rtl="0" algn="l">
              <a:spcBef>
                <a:spcPts val="0"/>
              </a:spcBef>
              <a:defRPr b="0" sz="4800"/>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23" name="Shape 123"/>
          <p:cNvSpPr txBox="1"/>
          <p:nvPr>
            <p:ph idx="1" type="body"/>
          </p:nvPr>
        </p:nvSpPr>
        <p:spPr>
          <a:xfrm>
            <a:off x="2589213" y="5181600"/>
            <a:ext cx="8915400" cy="729622"/>
          </a:xfrm>
          <a:prstGeom prst="rect">
            <a:avLst/>
          </a:prstGeom>
          <a:noFill/>
          <a:ln>
            <a:noFill/>
          </a:ln>
        </p:spPr>
        <p:txBody>
          <a:bodyPr anchorCtr="0" anchor="t" bIns="91425" lIns="91425" rIns="91425" tIns="91425"/>
          <a:lstStyle>
            <a:lvl1pPr lvl="0" rtl="0">
              <a:spcBef>
                <a:spcPts val="0"/>
              </a:spcBef>
              <a:buClr>
                <a:srgbClr val="595959"/>
              </a:buClr>
              <a:buFont typeface="Questrial"/>
              <a:buChar char="●"/>
              <a:defRPr>
                <a:solidFill>
                  <a:srgbClr val="595959"/>
                </a:solidFill>
              </a:defRPr>
            </a:lvl1pPr>
            <a:lvl2pPr lvl="1" rtl="0">
              <a:spcBef>
                <a:spcPts val="0"/>
              </a:spcBef>
              <a:buChar char="○"/>
              <a:defRPr sz="1600">
                <a:solidFill>
                  <a:srgbClr val="3F3F3F"/>
                </a:solidFill>
                <a:latin typeface="Questrial"/>
                <a:ea typeface="Questrial"/>
                <a:cs typeface="Questrial"/>
                <a:sym typeface="Questrial"/>
              </a:defRPr>
            </a:lvl2pPr>
            <a:lvl3pPr lvl="2" rtl="0">
              <a:spcBef>
                <a:spcPts val="0"/>
              </a:spcBef>
              <a:buChar char="■"/>
              <a:defRPr sz="1400">
                <a:solidFill>
                  <a:srgbClr val="3F3F3F"/>
                </a:solidFill>
                <a:latin typeface="Questrial"/>
                <a:ea typeface="Questrial"/>
                <a:cs typeface="Questrial"/>
                <a:sym typeface="Questrial"/>
              </a:defRPr>
            </a:lvl3pPr>
            <a:lvl4pPr lvl="3" rtl="0">
              <a:spcBef>
                <a:spcPts val="0"/>
              </a:spcBef>
              <a:buChar char="●"/>
              <a:defRPr sz="1200">
                <a:solidFill>
                  <a:srgbClr val="3F3F3F"/>
                </a:solidFill>
                <a:latin typeface="Questrial"/>
                <a:ea typeface="Questrial"/>
                <a:cs typeface="Questrial"/>
                <a:sym typeface="Questrial"/>
              </a:defRPr>
            </a:lvl4pPr>
            <a:lvl5pPr lvl="4" rtl="0">
              <a:spcBef>
                <a:spcPts val="0"/>
              </a:spcBef>
              <a:buChar char="○"/>
              <a:defRPr sz="1200">
                <a:solidFill>
                  <a:srgbClr val="3F3F3F"/>
                </a:solidFill>
                <a:latin typeface="Questrial"/>
                <a:ea typeface="Questrial"/>
                <a:cs typeface="Questrial"/>
                <a:sym typeface="Questrial"/>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24" name="Shape 124"/>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25" name="Shape 125"/>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26" name="Shape 126"/>
          <p:cNvSpPr/>
          <p:nvPr/>
        </p:nvSpPr>
        <p:spPr>
          <a:xfrm flipH="1" rot="10800000">
            <a:off x="-4188" y="491172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27" name="Shape 127"/>
          <p:cNvSpPr txBox="1"/>
          <p:nvPr>
            <p:ph idx="12" type="sldNum"/>
          </p:nvPr>
        </p:nvSpPr>
        <p:spPr>
          <a:xfrm>
            <a:off x="531812" y="4983087"/>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Name Card">
    <p:spTree>
      <p:nvGrpSpPr>
        <p:cNvPr id="128" name="Shape 128"/>
        <p:cNvGrpSpPr/>
        <p:nvPr/>
      </p:nvGrpSpPr>
      <p:grpSpPr>
        <a:xfrm>
          <a:off x="0" y="0"/>
          <a:ext cx="0" cy="0"/>
          <a:chOff x="0" y="0"/>
          <a:chExt cx="0" cy="0"/>
        </a:xfrm>
      </p:grpSpPr>
      <p:sp>
        <p:nvSpPr>
          <p:cNvPr id="129" name="Shape 129"/>
          <p:cNvSpPr txBox="1"/>
          <p:nvPr>
            <p:ph type="title"/>
          </p:nvPr>
        </p:nvSpPr>
        <p:spPr>
          <a:xfrm>
            <a:off x="2849949" y="609600"/>
            <a:ext cx="8393925" cy="2895600"/>
          </a:xfrm>
          <a:prstGeom prst="rect">
            <a:avLst/>
          </a:prstGeom>
          <a:noFill/>
          <a:ln>
            <a:noFill/>
          </a:ln>
        </p:spPr>
        <p:txBody>
          <a:bodyPr anchorCtr="0" anchor="ctr" bIns="91425" lIns="91425" rIns="91425" tIns="91425"/>
          <a:lstStyle>
            <a:lvl1pPr lvl="0" rtl="0" algn="l">
              <a:spcBef>
                <a:spcPts val="0"/>
              </a:spcBef>
              <a:defRPr b="0" sz="4800" cap="none"/>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30" name="Shape 130"/>
          <p:cNvSpPr txBox="1"/>
          <p:nvPr>
            <p:ph idx="1" type="body"/>
          </p:nvPr>
        </p:nvSpPr>
        <p:spPr>
          <a:xfrm>
            <a:off x="2589211" y="4343400"/>
            <a:ext cx="8915400" cy="838199"/>
          </a:xfrm>
          <a:prstGeom prst="rect">
            <a:avLst/>
          </a:prstGeom>
          <a:noFill/>
          <a:ln>
            <a:noFill/>
          </a:ln>
        </p:spPr>
        <p:txBody>
          <a:bodyPr anchorCtr="0" anchor="b" bIns="91425" lIns="91425" rIns="91425" tIns="91425"/>
          <a:lstStyle>
            <a:lvl1pPr indent="0" lvl="0" marL="0" rtl="0">
              <a:spcBef>
                <a:spcPts val="0"/>
              </a:spcBef>
              <a:buClr>
                <a:schemeClr val="accent1"/>
              </a:buClr>
              <a:buFont typeface="Questrial"/>
              <a:buChar char="●"/>
              <a:defRPr sz="2400">
                <a:solidFill>
                  <a:schemeClr val="accent1"/>
                </a:solidFill>
              </a:defRPr>
            </a:lvl1pPr>
            <a:lvl2pPr indent="0" lvl="1" marL="457200" rtl="0">
              <a:spcBef>
                <a:spcPts val="0"/>
              </a:spcBef>
              <a:buFont typeface="Questrial"/>
              <a:buChar char="○"/>
              <a:defRPr/>
            </a:lvl2pPr>
            <a:lvl3pPr indent="0" lvl="2" marL="914400" rtl="0">
              <a:spcBef>
                <a:spcPts val="0"/>
              </a:spcBef>
              <a:buFont typeface="Questrial"/>
              <a:buChar char="■"/>
              <a:defRPr/>
            </a:lvl3pPr>
            <a:lvl4pPr indent="0" lvl="3" marL="1371600" rtl="0">
              <a:spcBef>
                <a:spcPts val="0"/>
              </a:spcBef>
              <a:buFont typeface="Questrial"/>
              <a:buChar char="●"/>
              <a:defRPr/>
            </a:lvl4pPr>
            <a:lvl5pPr indent="0" lvl="4" marL="1828800" rtl="0">
              <a:spcBef>
                <a:spcPts val="0"/>
              </a:spcBef>
              <a:buFont typeface="Questrial"/>
              <a:buChar char="○"/>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31" name="Shape 131"/>
          <p:cNvSpPr txBox="1"/>
          <p:nvPr>
            <p:ph idx="2" type="body"/>
          </p:nvPr>
        </p:nvSpPr>
        <p:spPr>
          <a:xfrm>
            <a:off x="2589213" y="5181600"/>
            <a:ext cx="8915400" cy="729622"/>
          </a:xfrm>
          <a:prstGeom prst="rect">
            <a:avLst/>
          </a:prstGeom>
          <a:noFill/>
          <a:ln>
            <a:noFill/>
          </a:ln>
        </p:spPr>
        <p:txBody>
          <a:bodyPr anchorCtr="0" anchor="t" bIns="91425" lIns="91425" rIns="91425" tIns="91425"/>
          <a:lstStyle>
            <a:lvl1pPr lvl="0" rtl="0">
              <a:spcBef>
                <a:spcPts val="0"/>
              </a:spcBef>
              <a:buClr>
                <a:srgbClr val="595959"/>
              </a:buClr>
              <a:buFont typeface="Questrial"/>
              <a:buChar char="●"/>
              <a:defRPr>
                <a:solidFill>
                  <a:srgbClr val="595959"/>
                </a:solidFill>
              </a:defRPr>
            </a:lvl1pPr>
            <a:lvl2pPr lvl="1" rtl="0">
              <a:spcBef>
                <a:spcPts val="0"/>
              </a:spcBef>
              <a:buChar char="○"/>
              <a:defRPr sz="1600">
                <a:solidFill>
                  <a:srgbClr val="3F3F3F"/>
                </a:solidFill>
                <a:latin typeface="Questrial"/>
                <a:ea typeface="Questrial"/>
                <a:cs typeface="Questrial"/>
                <a:sym typeface="Questrial"/>
              </a:defRPr>
            </a:lvl2pPr>
            <a:lvl3pPr lvl="2" rtl="0">
              <a:spcBef>
                <a:spcPts val="0"/>
              </a:spcBef>
              <a:buChar char="■"/>
              <a:defRPr sz="1400">
                <a:solidFill>
                  <a:srgbClr val="3F3F3F"/>
                </a:solidFill>
                <a:latin typeface="Questrial"/>
                <a:ea typeface="Questrial"/>
                <a:cs typeface="Questrial"/>
                <a:sym typeface="Questrial"/>
              </a:defRPr>
            </a:lvl3pPr>
            <a:lvl4pPr lvl="3" rtl="0">
              <a:spcBef>
                <a:spcPts val="0"/>
              </a:spcBef>
              <a:buChar char="●"/>
              <a:defRPr sz="1200">
                <a:solidFill>
                  <a:srgbClr val="3F3F3F"/>
                </a:solidFill>
                <a:latin typeface="Questrial"/>
                <a:ea typeface="Questrial"/>
                <a:cs typeface="Questrial"/>
                <a:sym typeface="Questrial"/>
              </a:defRPr>
            </a:lvl4pPr>
            <a:lvl5pPr lvl="4" rtl="0">
              <a:spcBef>
                <a:spcPts val="0"/>
              </a:spcBef>
              <a:buChar char="○"/>
              <a:defRPr sz="1200">
                <a:solidFill>
                  <a:srgbClr val="3F3F3F"/>
                </a:solidFill>
                <a:latin typeface="Questrial"/>
                <a:ea typeface="Questrial"/>
                <a:cs typeface="Questrial"/>
                <a:sym typeface="Questrial"/>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32" name="Shape 132"/>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33" name="Shape 133"/>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34" name="Shape 134"/>
          <p:cNvSpPr/>
          <p:nvPr/>
        </p:nvSpPr>
        <p:spPr>
          <a:xfrm flipH="1" rot="10800000">
            <a:off x="-4188" y="491172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35" name="Shape 135"/>
          <p:cNvSpPr txBox="1"/>
          <p:nvPr>
            <p:ph idx="12" type="sldNum"/>
          </p:nvPr>
        </p:nvSpPr>
        <p:spPr>
          <a:xfrm>
            <a:off x="531812" y="4983087"/>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
        <p:nvSpPr>
          <p:cNvPr id="136" name="Shape 136"/>
          <p:cNvSpPr txBox="1"/>
          <p:nvPr/>
        </p:nvSpPr>
        <p:spPr>
          <a:xfrm>
            <a:off x="2467651" y="648004"/>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8000" u="none" cap="none" strike="noStrike">
                <a:solidFill>
                  <a:schemeClr val="accent1"/>
                </a:solidFill>
                <a:latin typeface="Arial"/>
                <a:ea typeface="Arial"/>
                <a:cs typeface="Arial"/>
                <a:sym typeface="Arial"/>
              </a:rPr>
              <a:t>“</a:t>
            </a:r>
          </a:p>
        </p:txBody>
      </p:sp>
      <p:sp>
        <p:nvSpPr>
          <p:cNvPr id="137" name="Shape 137"/>
          <p:cNvSpPr txBox="1"/>
          <p:nvPr/>
        </p:nvSpPr>
        <p:spPr>
          <a:xfrm>
            <a:off x="11114852" y="2905306"/>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8000" u="none" cap="none" strike="noStrike">
                <a:solidFill>
                  <a:schemeClr val="accent1"/>
                </a:solidFill>
                <a:latin typeface="Arial"/>
                <a:ea typeface="Arial"/>
                <a:cs typeface="Arial"/>
                <a:sym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ue or False">
    <p:spTree>
      <p:nvGrpSpPr>
        <p:cNvPr id="138" name="Shape 138"/>
        <p:cNvGrpSpPr/>
        <p:nvPr/>
      </p:nvGrpSpPr>
      <p:grpSpPr>
        <a:xfrm>
          <a:off x="0" y="0"/>
          <a:ext cx="0" cy="0"/>
          <a:chOff x="0" y="0"/>
          <a:chExt cx="0" cy="0"/>
        </a:xfrm>
      </p:grpSpPr>
      <p:sp>
        <p:nvSpPr>
          <p:cNvPr id="139" name="Shape 139"/>
          <p:cNvSpPr txBox="1"/>
          <p:nvPr>
            <p:ph type="title"/>
          </p:nvPr>
        </p:nvSpPr>
        <p:spPr>
          <a:xfrm>
            <a:off x="2589211" y="627406"/>
            <a:ext cx="8915398" cy="2880019"/>
          </a:xfrm>
          <a:prstGeom prst="rect">
            <a:avLst/>
          </a:prstGeom>
          <a:noFill/>
          <a:ln>
            <a:noFill/>
          </a:ln>
        </p:spPr>
        <p:txBody>
          <a:bodyPr anchorCtr="0" anchor="ctr" bIns="91425" lIns="91425" rIns="91425" tIns="91425"/>
          <a:lstStyle>
            <a:lvl1pPr lvl="0" rtl="0" algn="l">
              <a:spcBef>
                <a:spcPts val="0"/>
              </a:spcBef>
              <a:defRPr b="0" sz="4800"/>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40" name="Shape 140"/>
          <p:cNvSpPr txBox="1"/>
          <p:nvPr>
            <p:ph idx="1" type="body"/>
          </p:nvPr>
        </p:nvSpPr>
        <p:spPr>
          <a:xfrm>
            <a:off x="2589211" y="4343400"/>
            <a:ext cx="8915400" cy="838199"/>
          </a:xfrm>
          <a:prstGeom prst="rect">
            <a:avLst/>
          </a:prstGeom>
          <a:noFill/>
          <a:ln>
            <a:noFill/>
          </a:ln>
        </p:spPr>
        <p:txBody>
          <a:bodyPr anchorCtr="0" anchor="b" bIns="91425" lIns="91425" rIns="91425" tIns="91425"/>
          <a:lstStyle>
            <a:lvl1pPr indent="0" lvl="0" marL="0" rtl="0">
              <a:spcBef>
                <a:spcPts val="0"/>
              </a:spcBef>
              <a:buClr>
                <a:schemeClr val="accent1"/>
              </a:buClr>
              <a:buFont typeface="Questrial"/>
              <a:buChar char="●"/>
              <a:defRPr sz="2400">
                <a:solidFill>
                  <a:schemeClr val="accent1"/>
                </a:solidFill>
              </a:defRPr>
            </a:lvl1pPr>
            <a:lvl2pPr indent="0" lvl="1" marL="457200" rtl="0">
              <a:spcBef>
                <a:spcPts val="0"/>
              </a:spcBef>
              <a:buFont typeface="Questrial"/>
              <a:buChar char="○"/>
              <a:defRPr/>
            </a:lvl2pPr>
            <a:lvl3pPr indent="0" lvl="2" marL="914400" rtl="0">
              <a:spcBef>
                <a:spcPts val="0"/>
              </a:spcBef>
              <a:buFont typeface="Questrial"/>
              <a:buChar char="■"/>
              <a:defRPr/>
            </a:lvl3pPr>
            <a:lvl4pPr indent="0" lvl="3" marL="1371600" rtl="0">
              <a:spcBef>
                <a:spcPts val="0"/>
              </a:spcBef>
              <a:buFont typeface="Questrial"/>
              <a:buChar char="●"/>
              <a:defRPr/>
            </a:lvl4pPr>
            <a:lvl5pPr indent="0" lvl="4" marL="1828800" rtl="0">
              <a:spcBef>
                <a:spcPts val="0"/>
              </a:spcBef>
              <a:buFont typeface="Questrial"/>
              <a:buChar char="○"/>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41" name="Shape 141"/>
          <p:cNvSpPr txBox="1"/>
          <p:nvPr>
            <p:ph idx="2" type="body"/>
          </p:nvPr>
        </p:nvSpPr>
        <p:spPr>
          <a:xfrm>
            <a:off x="2589213" y="5181600"/>
            <a:ext cx="8915400" cy="729622"/>
          </a:xfrm>
          <a:prstGeom prst="rect">
            <a:avLst/>
          </a:prstGeom>
          <a:noFill/>
          <a:ln>
            <a:noFill/>
          </a:ln>
        </p:spPr>
        <p:txBody>
          <a:bodyPr anchorCtr="0" anchor="t" bIns="91425" lIns="91425" rIns="91425" tIns="91425"/>
          <a:lstStyle>
            <a:lvl1pPr lvl="0" rtl="0">
              <a:spcBef>
                <a:spcPts val="0"/>
              </a:spcBef>
              <a:buClr>
                <a:srgbClr val="595959"/>
              </a:buClr>
              <a:buFont typeface="Questrial"/>
              <a:buChar char="●"/>
              <a:defRPr>
                <a:solidFill>
                  <a:srgbClr val="595959"/>
                </a:solidFill>
              </a:defRPr>
            </a:lvl1pPr>
            <a:lvl2pPr lvl="1" rtl="0">
              <a:spcBef>
                <a:spcPts val="0"/>
              </a:spcBef>
              <a:buChar char="○"/>
              <a:defRPr sz="1600">
                <a:solidFill>
                  <a:srgbClr val="3F3F3F"/>
                </a:solidFill>
                <a:latin typeface="Questrial"/>
                <a:ea typeface="Questrial"/>
                <a:cs typeface="Questrial"/>
                <a:sym typeface="Questrial"/>
              </a:defRPr>
            </a:lvl2pPr>
            <a:lvl3pPr lvl="2" rtl="0">
              <a:spcBef>
                <a:spcPts val="0"/>
              </a:spcBef>
              <a:buChar char="■"/>
              <a:defRPr sz="1400">
                <a:solidFill>
                  <a:srgbClr val="3F3F3F"/>
                </a:solidFill>
                <a:latin typeface="Questrial"/>
                <a:ea typeface="Questrial"/>
                <a:cs typeface="Questrial"/>
                <a:sym typeface="Questrial"/>
              </a:defRPr>
            </a:lvl3pPr>
            <a:lvl4pPr lvl="3" rtl="0">
              <a:spcBef>
                <a:spcPts val="0"/>
              </a:spcBef>
              <a:buChar char="●"/>
              <a:defRPr sz="1200">
                <a:solidFill>
                  <a:srgbClr val="3F3F3F"/>
                </a:solidFill>
                <a:latin typeface="Questrial"/>
                <a:ea typeface="Questrial"/>
                <a:cs typeface="Questrial"/>
                <a:sym typeface="Questrial"/>
              </a:defRPr>
            </a:lvl4pPr>
            <a:lvl5pPr lvl="4" rtl="0">
              <a:spcBef>
                <a:spcPts val="0"/>
              </a:spcBef>
              <a:buChar char="○"/>
              <a:defRPr sz="1200">
                <a:solidFill>
                  <a:srgbClr val="3F3F3F"/>
                </a:solidFill>
                <a:latin typeface="Questrial"/>
                <a:ea typeface="Questrial"/>
                <a:cs typeface="Questrial"/>
                <a:sym typeface="Questrial"/>
              </a:defRPr>
            </a:lvl5pPr>
            <a:lvl6pPr lvl="5" rtl="0">
              <a:spcBef>
                <a:spcPts val="0"/>
              </a:spcBef>
              <a:buChar char="■"/>
              <a:defRPr sz="1200">
                <a:solidFill>
                  <a:srgbClr val="3F3F3F"/>
                </a:solidFill>
                <a:latin typeface="Questrial"/>
                <a:ea typeface="Questrial"/>
                <a:cs typeface="Questrial"/>
                <a:sym typeface="Questrial"/>
              </a:defRPr>
            </a:lvl6pPr>
            <a:lvl7pPr lvl="6" rtl="0">
              <a:spcBef>
                <a:spcPts val="0"/>
              </a:spcBef>
              <a:buChar char="●"/>
              <a:defRPr sz="1200">
                <a:solidFill>
                  <a:srgbClr val="3F3F3F"/>
                </a:solidFill>
                <a:latin typeface="Questrial"/>
                <a:ea typeface="Questrial"/>
                <a:cs typeface="Questrial"/>
                <a:sym typeface="Questrial"/>
              </a:defRPr>
            </a:lvl7pPr>
            <a:lvl8pPr lvl="7" rtl="0">
              <a:spcBef>
                <a:spcPts val="0"/>
              </a:spcBef>
              <a:buChar char="○"/>
              <a:defRPr sz="1200">
                <a:solidFill>
                  <a:srgbClr val="3F3F3F"/>
                </a:solidFill>
                <a:latin typeface="Questrial"/>
                <a:ea typeface="Questrial"/>
                <a:cs typeface="Questrial"/>
                <a:sym typeface="Questrial"/>
              </a:defRPr>
            </a:lvl8pPr>
            <a:lvl9pPr lvl="8" rtl="0">
              <a:spcBef>
                <a:spcPts val="0"/>
              </a:spcBef>
              <a:buChar char="■"/>
              <a:defRPr sz="1200">
                <a:solidFill>
                  <a:srgbClr val="3F3F3F"/>
                </a:solidFill>
                <a:latin typeface="Questrial"/>
                <a:ea typeface="Questrial"/>
                <a:cs typeface="Questrial"/>
                <a:sym typeface="Questrial"/>
              </a:defRPr>
            </a:lvl9pPr>
          </a:lstStyle>
          <a:p/>
        </p:txBody>
      </p:sp>
      <p:sp>
        <p:nvSpPr>
          <p:cNvPr id="142" name="Shape 142"/>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43" name="Shape 143"/>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44" name="Shape 144"/>
          <p:cNvSpPr/>
          <p:nvPr/>
        </p:nvSpPr>
        <p:spPr>
          <a:xfrm flipH="1" rot="10800000">
            <a:off x="-4188" y="491172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45" name="Shape 145"/>
          <p:cNvSpPr txBox="1"/>
          <p:nvPr>
            <p:ph idx="12" type="sldNum"/>
          </p:nvPr>
        </p:nvSpPr>
        <p:spPr>
          <a:xfrm>
            <a:off x="531812" y="4983087"/>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46" name="Shape 146"/>
        <p:cNvGrpSpPr/>
        <p:nvPr/>
      </p:nvGrpSpPr>
      <p:grpSpPr>
        <a:xfrm>
          <a:off x="0" y="0"/>
          <a:ext cx="0" cy="0"/>
          <a:chOff x="0" y="0"/>
          <a:chExt cx="0" cy="0"/>
        </a:xfrm>
      </p:grpSpPr>
      <p:sp>
        <p:nvSpPr>
          <p:cNvPr id="147" name="Shape 147"/>
          <p:cNvSpPr txBox="1"/>
          <p:nvPr>
            <p:ph type="title"/>
          </p:nvPr>
        </p:nvSpPr>
        <p:spPr>
          <a:xfrm>
            <a:off x="2592924" y="624110"/>
            <a:ext cx="8911686" cy="1280889"/>
          </a:xfrm>
          <a:prstGeom prst="rect">
            <a:avLst/>
          </a:prstGeom>
          <a:noFill/>
          <a:ln>
            <a:noFill/>
          </a:ln>
        </p:spPr>
        <p:txBody>
          <a:bodyPr anchorCtr="0" anchor="t"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48" name="Shape 148"/>
          <p:cNvSpPr txBox="1"/>
          <p:nvPr>
            <p:ph idx="1" type="body"/>
          </p:nvPr>
        </p:nvSpPr>
        <p:spPr>
          <a:xfrm rot="5400000">
            <a:off x="5103811" y="-381000"/>
            <a:ext cx="3886200" cy="8915400"/>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149" name="Shape 149"/>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50" name="Shape 150"/>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51" name="Shape 151"/>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52" name="Shape 152"/>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53" name="Shape 153"/>
        <p:cNvGrpSpPr/>
        <p:nvPr/>
      </p:nvGrpSpPr>
      <p:grpSpPr>
        <a:xfrm>
          <a:off x="0" y="0"/>
          <a:ext cx="0" cy="0"/>
          <a:chOff x="0" y="0"/>
          <a:chExt cx="0" cy="0"/>
        </a:xfrm>
      </p:grpSpPr>
      <p:sp>
        <p:nvSpPr>
          <p:cNvPr id="154" name="Shape 154"/>
          <p:cNvSpPr txBox="1"/>
          <p:nvPr>
            <p:ph type="title"/>
          </p:nvPr>
        </p:nvSpPr>
        <p:spPr>
          <a:xfrm rot="5400000">
            <a:off x="7756704" y="2165512"/>
            <a:ext cx="5283816" cy="2207601"/>
          </a:xfrm>
          <a:prstGeom prst="rect">
            <a:avLst/>
          </a:prstGeom>
          <a:noFill/>
          <a:ln>
            <a:noFill/>
          </a:ln>
        </p:spPr>
        <p:txBody>
          <a:bodyPr anchorCtr="0" anchor="ctr"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155" name="Shape 155"/>
          <p:cNvSpPr txBox="1"/>
          <p:nvPr>
            <p:ph idx="1" type="body"/>
          </p:nvPr>
        </p:nvSpPr>
        <p:spPr>
          <a:xfrm rot="5400000">
            <a:off x="3185803" y="30813"/>
            <a:ext cx="5283816" cy="6476999"/>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156" name="Shape 156"/>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57" name="Shape 157"/>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58" name="Shape 158"/>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59" name="Shape 159"/>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45" name="Shape 45"/>
        <p:cNvGrpSpPr/>
        <p:nvPr/>
      </p:nvGrpSpPr>
      <p:grpSpPr>
        <a:xfrm>
          <a:off x="0" y="0"/>
          <a:ext cx="0" cy="0"/>
          <a:chOff x="0" y="0"/>
          <a:chExt cx="0" cy="0"/>
        </a:xfrm>
      </p:grpSpPr>
      <p:sp>
        <p:nvSpPr>
          <p:cNvPr id="46" name="Shape 46"/>
          <p:cNvSpPr txBox="1"/>
          <p:nvPr>
            <p:ph type="ctrTitle"/>
          </p:nvPr>
        </p:nvSpPr>
        <p:spPr>
          <a:xfrm>
            <a:off x="2589213" y="2514600"/>
            <a:ext cx="8915398" cy="2262781"/>
          </a:xfrm>
          <a:prstGeom prst="rect">
            <a:avLst/>
          </a:prstGeom>
          <a:noFill/>
          <a:ln>
            <a:noFill/>
          </a:ln>
        </p:spPr>
        <p:txBody>
          <a:bodyPr anchorCtr="0" anchor="b" bIns="91425" lIns="91425" rIns="91425" tIns="91425"/>
          <a:lstStyle>
            <a:lvl1pPr indent="0" lvl="0" marL="0" marR="0" rtl="0" algn="l">
              <a:spcBef>
                <a:spcPts val="0"/>
              </a:spcBef>
              <a:buClr>
                <a:srgbClr val="262626"/>
              </a:buClr>
              <a:buFont typeface="Questrial"/>
              <a:buNone/>
              <a:defRPr b="0" i="0" sz="5400" u="none" cap="none" strike="noStrike">
                <a:solidFill>
                  <a:srgbClr val="262626"/>
                </a:solidFill>
                <a:latin typeface="Questrial"/>
                <a:ea typeface="Questrial"/>
                <a:cs typeface="Questrial"/>
                <a:sym typeface="Questrial"/>
              </a:defRPr>
            </a:lvl1pPr>
            <a:lvl2pPr indent="0" lvl="1" marL="0" marR="0" rtl="0" algn="l">
              <a:spcBef>
                <a:spcPts val="0"/>
              </a:spcBef>
              <a:defRPr b="0" i="0" sz="1800" u="none" cap="none" strike="noStrike">
                <a:solidFill>
                  <a:schemeClr val="dk2"/>
                </a:solidFill>
              </a:defRPr>
            </a:lvl2pPr>
            <a:lvl3pPr indent="0" lvl="2" marL="0" marR="0" rtl="0" algn="l">
              <a:spcBef>
                <a:spcPts val="0"/>
              </a:spcBef>
              <a:defRPr b="0" i="0" sz="1800" u="none" cap="none" strike="noStrike">
                <a:solidFill>
                  <a:schemeClr val="dk2"/>
                </a:solidFill>
              </a:defRPr>
            </a:lvl3pPr>
            <a:lvl4pPr indent="0" lvl="3" marL="0" marR="0" rtl="0" algn="l">
              <a:spcBef>
                <a:spcPts val="0"/>
              </a:spcBef>
              <a:defRPr b="0" i="0" sz="1800" u="none" cap="none" strike="noStrike">
                <a:solidFill>
                  <a:schemeClr val="dk2"/>
                </a:solidFill>
              </a:defRPr>
            </a:lvl4pPr>
            <a:lvl5pPr indent="0" lvl="4" marL="0" marR="0" rtl="0" algn="l">
              <a:spcBef>
                <a:spcPts val="0"/>
              </a:spcBef>
              <a:defRPr b="0" i="0" sz="1800" u="none" cap="none" strike="noStrike">
                <a:solidFill>
                  <a:schemeClr val="dk2"/>
                </a:solidFill>
              </a:defRPr>
            </a:lvl5pPr>
            <a:lvl6pPr indent="0" lvl="5" marL="0" marR="0" rtl="0" algn="l">
              <a:spcBef>
                <a:spcPts val="0"/>
              </a:spcBef>
              <a:defRPr b="0" i="0" sz="1800" u="none" cap="none" strike="noStrike">
                <a:solidFill>
                  <a:schemeClr val="dk2"/>
                </a:solidFill>
              </a:defRPr>
            </a:lvl6pPr>
            <a:lvl7pPr indent="0" lvl="6" marL="0" marR="0" rtl="0" algn="l">
              <a:spcBef>
                <a:spcPts val="0"/>
              </a:spcBef>
              <a:defRPr b="0" i="0" sz="1800" u="none" cap="none" strike="noStrike">
                <a:solidFill>
                  <a:schemeClr val="dk2"/>
                </a:solidFill>
              </a:defRPr>
            </a:lvl7pPr>
            <a:lvl8pPr indent="0" lvl="7" marL="0" marR="0" rtl="0" algn="l">
              <a:spcBef>
                <a:spcPts val="0"/>
              </a:spcBef>
              <a:defRPr b="0" i="0" sz="1800" u="none" cap="none" strike="noStrike">
                <a:solidFill>
                  <a:schemeClr val="dk2"/>
                </a:solidFill>
              </a:defRPr>
            </a:lvl8pPr>
            <a:lvl9pPr indent="0" lvl="8" marL="0" marR="0" rtl="0" algn="l">
              <a:spcBef>
                <a:spcPts val="0"/>
              </a:spcBef>
              <a:defRPr b="0" i="0" sz="1800" u="none" cap="none" strike="noStrike">
                <a:solidFill>
                  <a:schemeClr val="dk2"/>
                </a:solidFill>
              </a:defRPr>
            </a:lvl9pPr>
          </a:lstStyle>
          <a:p/>
        </p:txBody>
      </p:sp>
      <p:sp>
        <p:nvSpPr>
          <p:cNvPr id="47" name="Shape 47"/>
          <p:cNvSpPr txBox="1"/>
          <p:nvPr>
            <p:ph idx="1" type="subTitle"/>
          </p:nvPr>
        </p:nvSpPr>
        <p:spPr>
          <a:xfrm>
            <a:off x="2589213" y="4777378"/>
            <a:ext cx="8915398" cy="1126282"/>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ymbol"/>
              <a:buNone/>
              <a:defRPr b="0" i="0" sz="1800" u="none" cap="none" strike="noStrike">
                <a:solidFill>
                  <a:srgbClr val="595959"/>
                </a:solidFill>
                <a:latin typeface="Questrial"/>
                <a:ea typeface="Questrial"/>
                <a:cs typeface="Questrial"/>
                <a:sym typeface="Questrial"/>
              </a:defRPr>
            </a:lvl1pPr>
            <a:lvl2pPr indent="0" lvl="1" marL="457200" marR="0" rtl="0" algn="ctr">
              <a:spcBef>
                <a:spcPts val="1000"/>
              </a:spcBef>
              <a:spcAft>
                <a:spcPts val="0"/>
              </a:spcAft>
              <a:buClr>
                <a:schemeClr val="accent1"/>
              </a:buClr>
              <a:buFont typeface="Noto Symbol"/>
              <a:buNone/>
              <a:defRPr b="0" i="0" sz="1600" u="none" cap="none" strike="noStrike">
                <a:solidFill>
                  <a:srgbClr val="888888"/>
                </a:solidFill>
                <a:latin typeface="Questrial"/>
                <a:ea typeface="Questrial"/>
                <a:cs typeface="Questrial"/>
                <a:sym typeface="Questrial"/>
              </a:defRPr>
            </a:lvl2pPr>
            <a:lvl3pPr indent="0" lvl="2" marL="914400" marR="0" rtl="0" algn="ctr">
              <a:spcBef>
                <a:spcPts val="1000"/>
              </a:spcBef>
              <a:spcAft>
                <a:spcPts val="0"/>
              </a:spcAft>
              <a:buClr>
                <a:schemeClr val="accent1"/>
              </a:buClr>
              <a:buFont typeface="Noto Symbol"/>
              <a:buNone/>
              <a:defRPr b="0" i="0" sz="1400" u="none" cap="none" strike="noStrike">
                <a:solidFill>
                  <a:srgbClr val="888888"/>
                </a:solidFill>
                <a:latin typeface="Questrial"/>
                <a:ea typeface="Questrial"/>
                <a:cs typeface="Questrial"/>
                <a:sym typeface="Questrial"/>
              </a:defRPr>
            </a:lvl3pPr>
            <a:lvl4pPr indent="0" lvl="3" marL="13716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4pPr>
            <a:lvl5pPr indent="0" lvl="4" marL="18288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5pPr>
            <a:lvl6pPr indent="0" lvl="5" marL="22860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6pPr>
            <a:lvl7pPr indent="0" lvl="6" marL="27432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7pPr>
            <a:lvl8pPr indent="0" lvl="7" marL="32004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8pPr>
            <a:lvl9pPr indent="0" lvl="8" marL="3657600" marR="0" rtl="0" algn="ctr">
              <a:spcBef>
                <a:spcPts val="1000"/>
              </a:spcBef>
              <a:spcAft>
                <a:spcPts val="0"/>
              </a:spcAft>
              <a:buClr>
                <a:schemeClr val="accent1"/>
              </a:buClr>
              <a:buFont typeface="Noto Symbol"/>
              <a:buNone/>
              <a:defRPr b="0" i="0" sz="1200" u="none" cap="none" strike="noStrike">
                <a:solidFill>
                  <a:srgbClr val="888888"/>
                </a:solidFill>
                <a:latin typeface="Questrial"/>
                <a:ea typeface="Questrial"/>
                <a:cs typeface="Questrial"/>
                <a:sym typeface="Questrial"/>
              </a:defRPr>
            </a:lvl9pPr>
          </a:lstStyle>
          <a:p/>
        </p:txBody>
      </p:sp>
      <p:sp>
        <p:nvSpPr>
          <p:cNvPr id="48" name="Shape 48"/>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49" name="Shape 49"/>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50" name="Shape 50"/>
          <p:cNvSpPr/>
          <p:nvPr/>
        </p:nvSpPr>
        <p:spPr>
          <a:xfrm>
            <a:off x="0" y="4323810"/>
            <a:ext cx="1744651" cy="778588"/>
          </a:xfrm>
          <a:custGeom>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51" name="Shape 51"/>
          <p:cNvSpPr txBox="1"/>
          <p:nvPr>
            <p:ph idx="12" type="sldNum"/>
          </p:nvPr>
        </p:nvSpPr>
        <p:spPr>
          <a:xfrm>
            <a:off x="531812" y="4529539"/>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52" name="Shape 52"/>
        <p:cNvGrpSpPr/>
        <p:nvPr/>
      </p:nvGrpSpPr>
      <p:grpSpPr>
        <a:xfrm>
          <a:off x="0" y="0"/>
          <a:ext cx="0" cy="0"/>
          <a:chOff x="0" y="0"/>
          <a:chExt cx="0" cy="0"/>
        </a:xfrm>
      </p:grpSpPr>
      <p:sp>
        <p:nvSpPr>
          <p:cNvPr id="53" name="Shape 53"/>
          <p:cNvSpPr txBox="1"/>
          <p:nvPr>
            <p:ph type="title"/>
          </p:nvPr>
        </p:nvSpPr>
        <p:spPr>
          <a:xfrm>
            <a:off x="2592924" y="624110"/>
            <a:ext cx="8911686" cy="1280889"/>
          </a:xfrm>
          <a:prstGeom prst="rect">
            <a:avLst/>
          </a:prstGeom>
          <a:noFill/>
          <a:ln>
            <a:noFill/>
          </a:ln>
        </p:spPr>
        <p:txBody>
          <a:bodyPr anchorCtr="0" anchor="t"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54" name="Shape 54"/>
          <p:cNvSpPr txBox="1"/>
          <p:nvPr>
            <p:ph idx="1" type="body"/>
          </p:nvPr>
        </p:nvSpPr>
        <p:spPr>
          <a:xfrm>
            <a:off x="2939373" y="1972702"/>
            <a:ext cx="3992732" cy="576262"/>
          </a:xfrm>
          <a:prstGeom prst="rect">
            <a:avLst/>
          </a:prstGeom>
          <a:noFill/>
          <a:ln>
            <a:noFill/>
          </a:ln>
        </p:spPr>
        <p:txBody>
          <a:bodyPr anchorCtr="0" anchor="b" bIns="91425" lIns="91425" rIns="91425" tIns="91425"/>
          <a:lstStyle>
            <a:lvl1pPr indent="0" lvl="0" marL="0" rtl="0">
              <a:spcBef>
                <a:spcPts val="0"/>
              </a:spcBef>
              <a:buFont typeface="Questrial"/>
              <a:buChar char="●"/>
              <a:defRPr b="0" sz="2400"/>
            </a:lvl1pPr>
            <a:lvl2pPr indent="0" lvl="1" marL="457200" rtl="0">
              <a:spcBef>
                <a:spcPts val="0"/>
              </a:spcBef>
              <a:buFont typeface="Questrial"/>
              <a:buChar char="○"/>
              <a:defRPr b="1" sz="2000"/>
            </a:lvl2pPr>
            <a:lvl3pPr indent="0" lvl="2" marL="914400" rtl="0">
              <a:spcBef>
                <a:spcPts val="0"/>
              </a:spcBef>
              <a:buFont typeface="Questrial"/>
              <a:buChar char="■"/>
              <a:defRPr b="1" sz="1800"/>
            </a:lvl3pPr>
            <a:lvl4pPr indent="0" lvl="3" marL="1371600" rtl="0">
              <a:spcBef>
                <a:spcPts val="0"/>
              </a:spcBef>
              <a:buFont typeface="Questrial"/>
              <a:buChar char="●"/>
              <a:defRPr b="1" sz="1600"/>
            </a:lvl4pPr>
            <a:lvl5pPr indent="0" lvl="4" marL="1828800" rtl="0">
              <a:spcBef>
                <a:spcPts val="0"/>
              </a:spcBef>
              <a:buFont typeface="Questrial"/>
              <a:buChar char="○"/>
              <a:defRPr b="1" sz="1600"/>
            </a:lvl5pPr>
            <a:lvl6pPr indent="0" lvl="5" marL="2286000" rtl="0">
              <a:spcBef>
                <a:spcPts val="0"/>
              </a:spcBef>
              <a:buFont typeface="Questrial"/>
              <a:buChar char="■"/>
              <a:defRPr b="1" sz="1600"/>
            </a:lvl6pPr>
            <a:lvl7pPr indent="0" lvl="6" marL="2743200" rtl="0">
              <a:spcBef>
                <a:spcPts val="0"/>
              </a:spcBef>
              <a:buFont typeface="Questrial"/>
              <a:buChar char="●"/>
              <a:defRPr b="1" sz="1600"/>
            </a:lvl7pPr>
            <a:lvl8pPr indent="0" lvl="7" marL="3200400" rtl="0">
              <a:spcBef>
                <a:spcPts val="0"/>
              </a:spcBef>
              <a:buFont typeface="Questrial"/>
              <a:buChar char="○"/>
              <a:defRPr b="1" sz="1600"/>
            </a:lvl8pPr>
            <a:lvl9pPr indent="0" lvl="8" marL="3657600" rtl="0">
              <a:spcBef>
                <a:spcPts val="0"/>
              </a:spcBef>
              <a:buFont typeface="Questrial"/>
              <a:buChar char="■"/>
              <a:defRPr b="1" sz="1600"/>
            </a:lvl9pPr>
          </a:lstStyle>
          <a:p/>
        </p:txBody>
      </p:sp>
      <p:sp>
        <p:nvSpPr>
          <p:cNvPr id="55" name="Shape 55"/>
          <p:cNvSpPr txBox="1"/>
          <p:nvPr>
            <p:ph idx="2" type="body"/>
          </p:nvPr>
        </p:nvSpPr>
        <p:spPr>
          <a:xfrm>
            <a:off x="2589211" y="2548966"/>
            <a:ext cx="4342893" cy="3354060"/>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56" name="Shape 56"/>
          <p:cNvSpPr txBox="1"/>
          <p:nvPr>
            <p:ph idx="3" type="body"/>
          </p:nvPr>
        </p:nvSpPr>
        <p:spPr>
          <a:xfrm>
            <a:off x="7506628" y="1969475"/>
            <a:ext cx="3999000" cy="576262"/>
          </a:xfrm>
          <a:prstGeom prst="rect">
            <a:avLst/>
          </a:prstGeom>
          <a:noFill/>
          <a:ln>
            <a:noFill/>
          </a:ln>
        </p:spPr>
        <p:txBody>
          <a:bodyPr anchorCtr="0" anchor="b" bIns="91425" lIns="91425" rIns="91425" tIns="91425"/>
          <a:lstStyle>
            <a:lvl1pPr indent="0" lvl="0" marL="0" rtl="0">
              <a:spcBef>
                <a:spcPts val="0"/>
              </a:spcBef>
              <a:buFont typeface="Questrial"/>
              <a:buChar char="●"/>
              <a:defRPr b="0" sz="2400"/>
            </a:lvl1pPr>
            <a:lvl2pPr indent="0" lvl="1" marL="457200" rtl="0">
              <a:spcBef>
                <a:spcPts val="0"/>
              </a:spcBef>
              <a:buFont typeface="Questrial"/>
              <a:buChar char="○"/>
              <a:defRPr b="1" sz="2000"/>
            </a:lvl2pPr>
            <a:lvl3pPr indent="0" lvl="2" marL="914400" rtl="0">
              <a:spcBef>
                <a:spcPts val="0"/>
              </a:spcBef>
              <a:buFont typeface="Questrial"/>
              <a:buChar char="■"/>
              <a:defRPr b="1" sz="1800"/>
            </a:lvl3pPr>
            <a:lvl4pPr indent="0" lvl="3" marL="1371600" rtl="0">
              <a:spcBef>
                <a:spcPts val="0"/>
              </a:spcBef>
              <a:buFont typeface="Questrial"/>
              <a:buChar char="●"/>
              <a:defRPr b="1" sz="1600"/>
            </a:lvl4pPr>
            <a:lvl5pPr indent="0" lvl="4" marL="1828800" rtl="0">
              <a:spcBef>
                <a:spcPts val="0"/>
              </a:spcBef>
              <a:buFont typeface="Questrial"/>
              <a:buChar char="○"/>
              <a:defRPr b="1" sz="1600"/>
            </a:lvl5pPr>
            <a:lvl6pPr indent="0" lvl="5" marL="2286000" rtl="0">
              <a:spcBef>
                <a:spcPts val="0"/>
              </a:spcBef>
              <a:buFont typeface="Questrial"/>
              <a:buChar char="■"/>
              <a:defRPr b="1" sz="1600"/>
            </a:lvl6pPr>
            <a:lvl7pPr indent="0" lvl="6" marL="2743200" rtl="0">
              <a:spcBef>
                <a:spcPts val="0"/>
              </a:spcBef>
              <a:buFont typeface="Questrial"/>
              <a:buChar char="●"/>
              <a:defRPr b="1" sz="1600"/>
            </a:lvl7pPr>
            <a:lvl8pPr indent="0" lvl="7" marL="3200400" rtl="0">
              <a:spcBef>
                <a:spcPts val="0"/>
              </a:spcBef>
              <a:buFont typeface="Questrial"/>
              <a:buChar char="○"/>
              <a:defRPr b="1" sz="1600"/>
            </a:lvl8pPr>
            <a:lvl9pPr indent="0" lvl="8" marL="3657600" rtl="0">
              <a:spcBef>
                <a:spcPts val="0"/>
              </a:spcBef>
              <a:buFont typeface="Questrial"/>
              <a:buChar char="■"/>
              <a:defRPr b="1" sz="1600"/>
            </a:lvl9pPr>
          </a:lstStyle>
          <a:p/>
        </p:txBody>
      </p:sp>
      <p:sp>
        <p:nvSpPr>
          <p:cNvPr id="57" name="Shape 57"/>
          <p:cNvSpPr txBox="1"/>
          <p:nvPr>
            <p:ph idx="4" type="body"/>
          </p:nvPr>
        </p:nvSpPr>
        <p:spPr>
          <a:xfrm>
            <a:off x="7166957" y="2545738"/>
            <a:ext cx="4338674" cy="3354060"/>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58" name="Shape 58"/>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59" name="Shape 59"/>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60" name="Shape 60"/>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61" name="Shape 61"/>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2" name="Shape 62"/>
        <p:cNvGrpSpPr/>
        <p:nvPr/>
      </p:nvGrpSpPr>
      <p:grpSpPr>
        <a:xfrm>
          <a:off x="0" y="0"/>
          <a:ext cx="0" cy="0"/>
          <a:chOff x="0" y="0"/>
          <a:chExt cx="0" cy="0"/>
        </a:xfrm>
      </p:grpSpPr>
      <p:sp>
        <p:nvSpPr>
          <p:cNvPr id="63" name="Shape 63"/>
          <p:cNvSpPr txBox="1"/>
          <p:nvPr>
            <p:ph type="title"/>
          </p:nvPr>
        </p:nvSpPr>
        <p:spPr>
          <a:xfrm>
            <a:off x="2589211" y="2058750"/>
            <a:ext cx="8915398" cy="1468800"/>
          </a:xfrm>
          <a:prstGeom prst="rect">
            <a:avLst/>
          </a:prstGeom>
          <a:noFill/>
          <a:ln>
            <a:noFill/>
          </a:ln>
        </p:spPr>
        <p:txBody>
          <a:bodyPr anchorCtr="0" anchor="b" bIns="91425" lIns="91425" rIns="91425" tIns="91425"/>
          <a:lstStyle>
            <a:lvl1pPr lvl="0" rtl="0" algn="l">
              <a:spcBef>
                <a:spcPts val="0"/>
              </a:spcBef>
              <a:defRPr b="0" sz="4000" cap="none"/>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64" name="Shape 64"/>
          <p:cNvSpPr txBox="1"/>
          <p:nvPr>
            <p:ph idx="1" type="body"/>
          </p:nvPr>
        </p:nvSpPr>
        <p:spPr>
          <a:xfrm>
            <a:off x="2589211" y="3530128"/>
            <a:ext cx="8915398" cy="860399"/>
          </a:xfrm>
          <a:prstGeom prst="rect">
            <a:avLst/>
          </a:prstGeom>
          <a:noFill/>
          <a:ln>
            <a:noFill/>
          </a:ln>
        </p:spPr>
        <p:txBody>
          <a:bodyPr anchorCtr="0" anchor="t" bIns="91425" lIns="91425" rIns="91425" tIns="91425"/>
          <a:lstStyle>
            <a:lvl1pPr indent="0" lvl="0" marL="0" rtl="0" algn="l">
              <a:spcBef>
                <a:spcPts val="0"/>
              </a:spcBef>
              <a:buClr>
                <a:srgbClr val="595959"/>
              </a:buClr>
              <a:buFont typeface="Questrial"/>
              <a:buChar char="●"/>
              <a:defRPr sz="2000">
                <a:solidFill>
                  <a:srgbClr val="595959"/>
                </a:solidFill>
              </a:defRPr>
            </a:lvl1pPr>
            <a:lvl2pPr indent="0" lvl="1" marL="457200" rtl="0">
              <a:spcBef>
                <a:spcPts val="0"/>
              </a:spcBef>
              <a:buClr>
                <a:srgbClr val="888888"/>
              </a:buClr>
              <a:buFont typeface="Questrial"/>
              <a:buChar char="○"/>
              <a:defRPr sz="1800">
                <a:solidFill>
                  <a:srgbClr val="888888"/>
                </a:solidFill>
              </a:defRPr>
            </a:lvl2pPr>
            <a:lvl3pPr indent="0" lvl="2" marL="914400" rtl="0">
              <a:spcBef>
                <a:spcPts val="0"/>
              </a:spcBef>
              <a:buClr>
                <a:srgbClr val="888888"/>
              </a:buClr>
              <a:buFont typeface="Questrial"/>
              <a:buChar char="■"/>
              <a:defRPr sz="1600">
                <a:solidFill>
                  <a:srgbClr val="888888"/>
                </a:solidFill>
              </a:defRPr>
            </a:lvl3pPr>
            <a:lvl4pPr indent="0" lvl="3" marL="1371600" rtl="0">
              <a:spcBef>
                <a:spcPts val="0"/>
              </a:spcBef>
              <a:buClr>
                <a:srgbClr val="888888"/>
              </a:buClr>
              <a:buFont typeface="Questrial"/>
              <a:buChar char="●"/>
              <a:defRPr sz="1400">
                <a:solidFill>
                  <a:srgbClr val="888888"/>
                </a:solidFill>
              </a:defRPr>
            </a:lvl4pPr>
            <a:lvl5pPr indent="0" lvl="4" marL="1828800" rtl="0">
              <a:spcBef>
                <a:spcPts val="0"/>
              </a:spcBef>
              <a:buClr>
                <a:srgbClr val="888888"/>
              </a:buClr>
              <a:buFont typeface="Questrial"/>
              <a:buChar char="○"/>
              <a:defRPr sz="1400">
                <a:solidFill>
                  <a:srgbClr val="888888"/>
                </a:solidFill>
              </a:defRPr>
            </a:lvl5pPr>
            <a:lvl6pPr indent="0" lvl="5" marL="2286000" rtl="0">
              <a:spcBef>
                <a:spcPts val="0"/>
              </a:spcBef>
              <a:buClr>
                <a:srgbClr val="888888"/>
              </a:buClr>
              <a:buFont typeface="Questrial"/>
              <a:buChar char="■"/>
              <a:defRPr sz="1400">
                <a:solidFill>
                  <a:srgbClr val="888888"/>
                </a:solidFill>
              </a:defRPr>
            </a:lvl6pPr>
            <a:lvl7pPr indent="0" lvl="6" marL="2743200" rtl="0">
              <a:spcBef>
                <a:spcPts val="0"/>
              </a:spcBef>
              <a:buClr>
                <a:srgbClr val="888888"/>
              </a:buClr>
              <a:buFont typeface="Questrial"/>
              <a:buChar char="●"/>
              <a:defRPr sz="1400">
                <a:solidFill>
                  <a:srgbClr val="888888"/>
                </a:solidFill>
              </a:defRPr>
            </a:lvl7pPr>
            <a:lvl8pPr indent="0" lvl="7" marL="3200400" rtl="0">
              <a:spcBef>
                <a:spcPts val="0"/>
              </a:spcBef>
              <a:buClr>
                <a:srgbClr val="888888"/>
              </a:buClr>
              <a:buFont typeface="Questrial"/>
              <a:buChar char="○"/>
              <a:defRPr sz="1400">
                <a:solidFill>
                  <a:srgbClr val="888888"/>
                </a:solidFill>
              </a:defRPr>
            </a:lvl8pPr>
            <a:lvl9pPr indent="0" lvl="8" marL="3657600" rtl="0">
              <a:spcBef>
                <a:spcPts val="0"/>
              </a:spcBef>
              <a:buClr>
                <a:srgbClr val="888888"/>
              </a:buClr>
              <a:buFont typeface="Questrial"/>
              <a:buChar char="■"/>
              <a:defRPr sz="1400">
                <a:solidFill>
                  <a:srgbClr val="888888"/>
                </a:solidFill>
              </a:defRPr>
            </a:lvl9pPr>
          </a:lstStyle>
          <a:p/>
        </p:txBody>
      </p:sp>
      <p:sp>
        <p:nvSpPr>
          <p:cNvPr id="65" name="Shape 65"/>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66" name="Shape 66"/>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67" name="Shape 67"/>
          <p:cNvSpPr/>
          <p:nvPr/>
        </p:nvSpPr>
        <p:spPr>
          <a:xfrm flipH="1" rot="10800000">
            <a:off x="-4188" y="31781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68" name="Shape 68"/>
          <p:cNvSpPr txBox="1"/>
          <p:nvPr>
            <p:ph idx="12" type="sldNum"/>
          </p:nvPr>
        </p:nvSpPr>
        <p:spPr>
          <a:xfrm>
            <a:off x="531812" y="3244139"/>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69" name="Shape 69"/>
        <p:cNvGrpSpPr/>
        <p:nvPr/>
      </p:nvGrpSpPr>
      <p:grpSpPr>
        <a:xfrm>
          <a:off x="0" y="0"/>
          <a:ext cx="0" cy="0"/>
          <a:chOff x="0" y="0"/>
          <a:chExt cx="0" cy="0"/>
        </a:xfrm>
      </p:grpSpPr>
      <p:sp>
        <p:nvSpPr>
          <p:cNvPr id="70" name="Shape 70"/>
          <p:cNvSpPr txBox="1"/>
          <p:nvPr>
            <p:ph type="title"/>
          </p:nvPr>
        </p:nvSpPr>
        <p:spPr>
          <a:xfrm>
            <a:off x="2592924" y="624110"/>
            <a:ext cx="8911686" cy="1280889"/>
          </a:xfrm>
          <a:prstGeom prst="rect">
            <a:avLst/>
          </a:prstGeom>
          <a:noFill/>
          <a:ln>
            <a:noFill/>
          </a:ln>
        </p:spPr>
        <p:txBody>
          <a:bodyPr anchorCtr="0" anchor="t"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71" name="Shape 71"/>
          <p:cNvSpPr txBox="1"/>
          <p:nvPr>
            <p:ph idx="1" type="body"/>
          </p:nvPr>
        </p:nvSpPr>
        <p:spPr>
          <a:xfrm>
            <a:off x="2589211" y="2133600"/>
            <a:ext cx="4313863" cy="3777622"/>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72" name="Shape 72"/>
          <p:cNvSpPr txBox="1"/>
          <p:nvPr>
            <p:ph idx="2" type="body"/>
          </p:nvPr>
        </p:nvSpPr>
        <p:spPr>
          <a:xfrm>
            <a:off x="7190746" y="2126222"/>
            <a:ext cx="4313863" cy="3777622"/>
          </a:xfrm>
          <a:prstGeom prst="rect">
            <a:avLst/>
          </a:prstGeom>
          <a:noFill/>
          <a:ln>
            <a:noFill/>
          </a:ln>
        </p:spPr>
        <p:txBody>
          <a:bodyPr anchorCtr="0" anchor="t"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73" name="Shape 73"/>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74" name="Shape 74"/>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75" name="Shape 75"/>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6" name="Shape 76"/>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7" name="Shape 77"/>
        <p:cNvGrpSpPr/>
        <p:nvPr/>
      </p:nvGrpSpPr>
      <p:grpSpPr>
        <a:xfrm>
          <a:off x="0" y="0"/>
          <a:ext cx="0" cy="0"/>
          <a:chOff x="0" y="0"/>
          <a:chExt cx="0" cy="0"/>
        </a:xfrm>
      </p:grpSpPr>
      <p:sp>
        <p:nvSpPr>
          <p:cNvPr id="78" name="Shape 78"/>
          <p:cNvSpPr txBox="1"/>
          <p:nvPr>
            <p:ph type="title"/>
          </p:nvPr>
        </p:nvSpPr>
        <p:spPr>
          <a:xfrm>
            <a:off x="2592924" y="624110"/>
            <a:ext cx="8911686" cy="1280889"/>
          </a:xfrm>
          <a:prstGeom prst="rect">
            <a:avLst/>
          </a:prstGeom>
          <a:noFill/>
          <a:ln>
            <a:noFill/>
          </a:ln>
        </p:spPr>
        <p:txBody>
          <a:bodyPr anchorCtr="0" anchor="t" bIns="91425" lIns="91425" rIns="91425" tIns="91425"/>
          <a:lstStyle>
            <a:lvl1pPr lvl="0" rtl="0" algn="l">
              <a:spcBef>
                <a:spcPts val="0"/>
              </a:spcBef>
              <a:buClr>
                <a:srgbClr val="262626"/>
              </a:buClr>
              <a:buFont typeface="Questrial"/>
              <a:buNone/>
              <a:defRPr sz="3600">
                <a:solidFill>
                  <a:srgbClr val="262626"/>
                </a:solidFill>
                <a:latin typeface="Questrial"/>
                <a:ea typeface="Questrial"/>
                <a:cs typeface="Questrial"/>
                <a:sym typeface="Questrial"/>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79" name="Shape 79"/>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80" name="Shape 80"/>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81" name="Shape 81"/>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82" name="Shape 82"/>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83" name="Shape 83"/>
        <p:cNvGrpSpPr/>
        <p:nvPr/>
      </p:nvGrpSpPr>
      <p:grpSpPr>
        <a:xfrm>
          <a:off x="0" y="0"/>
          <a:ext cx="0" cy="0"/>
          <a:chOff x="0" y="0"/>
          <a:chExt cx="0" cy="0"/>
        </a:xfrm>
      </p:grpSpPr>
      <p:sp>
        <p:nvSpPr>
          <p:cNvPr id="84" name="Shape 84"/>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85" name="Shape 85"/>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86" name="Shape 86"/>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87" name="Shape 87"/>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88" name="Shape 88"/>
        <p:cNvGrpSpPr/>
        <p:nvPr/>
      </p:nvGrpSpPr>
      <p:grpSpPr>
        <a:xfrm>
          <a:off x="0" y="0"/>
          <a:ext cx="0" cy="0"/>
          <a:chOff x="0" y="0"/>
          <a:chExt cx="0" cy="0"/>
        </a:xfrm>
      </p:grpSpPr>
      <p:sp>
        <p:nvSpPr>
          <p:cNvPr id="89" name="Shape 89"/>
          <p:cNvSpPr txBox="1"/>
          <p:nvPr>
            <p:ph type="title"/>
          </p:nvPr>
        </p:nvSpPr>
        <p:spPr>
          <a:xfrm>
            <a:off x="2589211" y="446087"/>
            <a:ext cx="3505199" cy="976312"/>
          </a:xfrm>
          <a:prstGeom prst="rect">
            <a:avLst/>
          </a:prstGeom>
          <a:noFill/>
          <a:ln>
            <a:noFill/>
          </a:ln>
        </p:spPr>
        <p:txBody>
          <a:bodyPr anchorCtr="0" anchor="b" bIns="91425" lIns="91425" rIns="91425" tIns="91425"/>
          <a:lstStyle>
            <a:lvl1pPr lvl="0" rtl="0" algn="l">
              <a:spcBef>
                <a:spcPts val="0"/>
              </a:spcBef>
              <a:defRPr b="0" sz="2000"/>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90" name="Shape 90"/>
          <p:cNvSpPr txBox="1"/>
          <p:nvPr>
            <p:ph idx="1" type="body"/>
          </p:nvPr>
        </p:nvSpPr>
        <p:spPr>
          <a:xfrm>
            <a:off x="6323012" y="446087"/>
            <a:ext cx="5181600" cy="5414963"/>
          </a:xfrm>
          <a:prstGeom prst="rect">
            <a:avLst/>
          </a:prstGeom>
          <a:noFill/>
          <a:ln>
            <a:noFill/>
          </a:ln>
        </p:spPr>
        <p:txBody>
          <a:bodyPr anchorCtr="0" anchor="ctr" bIns="91425" lIns="91425" rIns="91425" tIns="91425"/>
          <a:lstStyle>
            <a:lvl1pPr indent="-228600" lvl="0" marL="342900" rtl="0" algn="l">
              <a:spcBef>
                <a:spcPts val="1000"/>
              </a:spcBef>
              <a:spcAft>
                <a:spcPts val="0"/>
              </a:spcAft>
              <a:buNone/>
              <a:defRPr sz="1800">
                <a:solidFill>
                  <a:srgbClr val="3F3F3F"/>
                </a:solidFill>
                <a:latin typeface="Questrial"/>
                <a:ea typeface="Questrial"/>
                <a:cs typeface="Questrial"/>
                <a:sym typeface="Questrial"/>
              </a:defRPr>
            </a:lvl1pPr>
            <a:lvl2pPr indent="-184150" lvl="1" marL="742950" rtl="0" algn="l">
              <a:spcBef>
                <a:spcPts val="1000"/>
              </a:spcBef>
              <a:spcAft>
                <a:spcPts val="0"/>
              </a:spcAft>
              <a:buNone/>
              <a:defRPr sz="1600">
                <a:solidFill>
                  <a:srgbClr val="3F3F3F"/>
                </a:solidFill>
                <a:latin typeface="Questrial"/>
                <a:ea typeface="Questrial"/>
                <a:cs typeface="Questrial"/>
                <a:sym typeface="Questrial"/>
              </a:defRPr>
            </a:lvl2pPr>
            <a:lvl3pPr indent="-139700" lvl="2" marL="1143000" rtl="0" algn="l">
              <a:spcBef>
                <a:spcPts val="1000"/>
              </a:spcBef>
              <a:spcAft>
                <a:spcPts val="0"/>
              </a:spcAft>
              <a:buNone/>
              <a:defRPr sz="1400">
                <a:solidFill>
                  <a:srgbClr val="3F3F3F"/>
                </a:solidFill>
                <a:latin typeface="Questrial"/>
                <a:ea typeface="Questrial"/>
                <a:cs typeface="Questrial"/>
                <a:sym typeface="Questrial"/>
              </a:defRPr>
            </a:lvl3pPr>
            <a:lvl4pPr indent="-152400" lvl="3" marL="1600200" rtl="0" algn="l">
              <a:spcBef>
                <a:spcPts val="1000"/>
              </a:spcBef>
              <a:spcAft>
                <a:spcPts val="0"/>
              </a:spcAft>
              <a:buNone/>
              <a:defRPr sz="1200">
                <a:solidFill>
                  <a:srgbClr val="3F3F3F"/>
                </a:solidFill>
                <a:latin typeface="Questrial"/>
                <a:ea typeface="Questrial"/>
                <a:cs typeface="Questrial"/>
                <a:sym typeface="Questrial"/>
              </a:defRPr>
            </a:lvl4pPr>
            <a:lvl5pPr indent="-152400" lvl="4" marL="2057400" rtl="0" algn="l">
              <a:spcBef>
                <a:spcPts val="1000"/>
              </a:spcBef>
              <a:spcAft>
                <a:spcPts val="0"/>
              </a:spcAft>
              <a:buNone/>
              <a:defRPr sz="1200">
                <a:solidFill>
                  <a:srgbClr val="3F3F3F"/>
                </a:solidFill>
                <a:latin typeface="Questrial"/>
                <a:ea typeface="Questrial"/>
                <a:cs typeface="Questrial"/>
                <a:sym typeface="Questrial"/>
              </a:defRPr>
            </a:lvl5pPr>
            <a:lvl6pPr indent="-152400" lvl="5" marL="2514600" rtl="0" algn="l">
              <a:spcBef>
                <a:spcPts val="1000"/>
              </a:spcBef>
              <a:spcAft>
                <a:spcPts val="0"/>
              </a:spcAft>
              <a:buNone/>
              <a:defRPr sz="1200">
                <a:solidFill>
                  <a:srgbClr val="3F3F3F"/>
                </a:solidFill>
                <a:latin typeface="Questrial"/>
                <a:ea typeface="Questrial"/>
                <a:cs typeface="Questrial"/>
                <a:sym typeface="Questrial"/>
              </a:defRPr>
            </a:lvl6pPr>
            <a:lvl7pPr indent="-152400" lvl="6" marL="2971800" rtl="0" algn="l">
              <a:spcBef>
                <a:spcPts val="1000"/>
              </a:spcBef>
              <a:spcAft>
                <a:spcPts val="0"/>
              </a:spcAft>
              <a:buNone/>
              <a:defRPr sz="1200">
                <a:solidFill>
                  <a:srgbClr val="3F3F3F"/>
                </a:solidFill>
                <a:latin typeface="Questrial"/>
                <a:ea typeface="Questrial"/>
                <a:cs typeface="Questrial"/>
                <a:sym typeface="Questrial"/>
              </a:defRPr>
            </a:lvl7pPr>
            <a:lvl8pPr indent="-152400" lvl="7" marL="3429000" rtl="0" algn="l">
              <a:spcBef>
                <a:spcPts val="1000"/>
              </a:spcBef>
              <a:spcAft>
                <a:spcPts val="0"/>
              </a:spcAft>
              <a:buNone/>
              <a:defRPr sz="1200">
                <a:solidFill>
                  <a:srgbClr val="3F3F3F"/>
                </a:solidFill>
                <a:latin typeface="Questrial"/>
                <a:ea typeface="Questrial"/>
                <a:cs typeface="Questrial"/>
                <a:sym typeface="Questrial"/>
              </a:defRPr>
            </a:lvl8pPr>
            <a:lvl9pPr indent="-152400" lvl="8" marL="3886200" rtl="0" algn="l">
              <a:spcBef>
                <a:spcPts val="1000"/>
              </a:spcBef>
              <a:spcAft>
                <a:spcPts val="0"/>
              </a:spcAft>
              <a:buNone/>
              <a:defRPr sz="1200">
                <a:solidFill>
                  <a:srgbClr val="3F3F3F"/>
                </a:solidFill>
                <a:latin typeface="Questrial"/>
                <a:ea typeface="Questrial"/>
                <a:cs typeface="Questrial"/>
                <a:sym typeface="Questrial"/>
              </a:defRPr>
            </a:lvl9pPr>
          </a:lstStyle>
          <a:p/>
        </p:txBody>
      </p:sp>
      <p:sp>
        <p:nvSpPr>
          <p:cNvPr id="91" name="Shape 91"/>
          <p:cNvSpPr txBox="1"/>
          <p:nvPr>
            <p:ph idx="2" type="body"/>
          </p:nvPr>
        </p:nvSpPr>
        <p:spPr>
          <a:xfrm>
            <a:off x="2589211" y="1598612"/>
            <a:ext cx="3505199" cy="4262436"/>
          </a:xfrm>
          <a:prstGeom prst="rect">
            <a:avLst/>
          </a:prstGeom>
          <a:noFill/>
          <a:ln>
            <a:noFill/>
          </a:ln>
        </p:spPr>
        <p:txBody>
          <a:bodyPr anchorCtr="0" anchor="t" bIns="91425" lIns="91425" rIns="91425" tIns="91425"/>
          <a:lstStyle>
            <a:lvl1pPr indent="0" lvl="0" marL="0" rtl="0">
              <a:spcBef>
                <a:spcPts val="0"/>
              </a:spcBef>
              <a:buFont typeface="Questrial"/>
              <a:buChar char="●"/>
              <a:defRPr sz="1400"/>
            </a:lvl1pPr>
            <a:lvl2pPr indent="0" lvl="1" marL="457200" rtl="0">
              <a:spcBef>
                <a:spcPts val="0"/>
              </a:spcBef>
              <a:buFont typeface="Questrial"/>
              <a:buChar char="○"/>
              <a:defRPr sz="1200"/>
            </a:lvl2pPr>
            <a:lvl3pPr indent="0" lvl="2" marL="914400" rtl="0">
              <a:spcBef>
                <a:spcPts val="0"/>
              </a:spcBef>
              <a:buFont typeface="Questrial"/>
              <a:buChar char="■"/>
              <a:defRPr sz="1000"/>
            </a:lvl3pPr>
            <a:lvl4pPr indent="0" lvl="3" marL="1371600" rtl="0">
              <a:spcBef>
                <a:spcPts val="0"/>
              </a:spcBef>
              <a:buFont typeface="Questrial"/>
              <a:buChar char="●"/>
              <a:defRPr sz="900"/>
            </a:lvl4pPr>
            <a:lvl5pPr indent="0" lvl="4" marL="1828800" rtl="0">
              <a:spcBef>
                <a:spcPts val="0"/>
              </a:spcBef>
              <a:buFont typeface="Questrial"/>
              <a:buChar char="○"/>
              <a:defRPr sz="900"/>
            </a:lvl5pPr>
            <a:lvl6pPr indent="0" lvl="5" marL="2286000" rtl="0">
              <a:spcBef>
                <a:spcPts val="0"/>
              </a:spcBef>
              <a:buFont typeface="Questrial"/>
              <a:buChar char="■"/>
              <a:defRPr sz="900"/>
            </a:lvl6pPr>
            <a:lvl7pPr indent="0" lvl="6" marL="2743200" rtl="0">
              <a:spcBef>
                <a:spcPts val="0"/>
              </a:spcBef>
              <a:buFont typeface="Questrial"/>
              <a:buChar char="●"/>
              <a:defRPr sz="900"/>
            </a:lvl7pPr>
            <a:lvl8pPr indent="0" lvl="7" marL="3200400" rtl="0">
              <a:spcBef>
                <a:spcPts val="0"/>
              </a:spcBef>
              <a:buFont typeface="Questrial"/>
              <a:buChar char="○"/>
              <a:defRPr sz="900"/>
            </a:lvl8pPr>
            <a:lvl9pPr indent="0" lvl="8" marL="3657600" rtl="0">
              <a:spcBef>
                <a:spcPts val="0"/>
              </a:spcBef>
              <a:buFont typeface="Questrial"/>
              <a:buChar char="■"/>
              <a:defRPr sz="900"/>
            </a:lvl9pPr>
          </a:lstStyle>
          <a:p/>
        </p:txBody>
      </p:sp>
      <p:sp>
        <p:nvSpPr>
          <p:cNvPr id="92" name="Shape 92"/>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93" name="Shape 93"/>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94" name="Shape 94"/>
          <p:cNvSpPr/>
          <p:nvPr/>
        </p:nvSpPr>
        <p:spPr>
          <a:xfrm flipH="1" rot="10800000">
            <a:off x="-4188" y="71437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96" name="Shape 96"/>
        <p:cNvGrpSpPr/>
        <p:nvPr/>
      </p:nvGrpSpPr>
      <p:grpSpPr>
        <a:xfrm>
          <a:off x="0" y="0"/>
          <a:ext cx="0" cy="0"/>
          <a:chOff x="0" y="0"/>
          <a:chExt cx="0" cy="0"/>
        </a:xfrm>
      </p:grpSpPr>
      <p:sp>
        <p:nvSpPr>
          <p:cNvPr id="97" name="Shape 97"/>
          <p:cNvSpPr txBox="1"/>
          <p:nvPr>
            <p:ph type="title"/>
          </p:nvPr>
        </p:nvSpPr>
        <p:spPr>
          <a:xfrm>
            <a:off x="2589213" y="4800600"/>
            <a:ext cx="8915400" cy="566737"/>
          </a:xfrm>
          <a:prstGeom prst="rect">
            <a:avLst/>
          </a:prstGeom>
          <a:noFill/>
          <a:ln>
            <a:noFill/>
          </a:ln>
        </p:spPr>
        <p:txBody>
          <a:bodyPr anchorCtr="0" anchor="b" bIns="91425" lIns="91425" rIns="91425" tIns="91425"/>
          <a:lstStyle>
            <a:lvl1pPr lvl="0" rtl="0" algn="l">
              <a:spcBef>
                <a:spcPts val="0"/>
              </a:spcBef>
              <a:defRPr b="0" sz="2400"/>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98" name="Shape 98"/>
          <p:cNvSpPr/>
          <p:nvPr>
            <p:ph idx="2" type="pic"/>
          </p:nvPr>
        </p:nvSpPr>
        <p:spPr>
          <a:xfrm>
            <a:off x="2589211" y="634964"/>
            <a:ext cx="8915400" cy="3854969"/>
          </a:xfrm>
          <a:prstGeom prst="rect">
            <a:avLst/>
          </a:prstGeom>
          <a:noFill/>
          <a:ln>
            <a:noFill/>
          </a:ln>
        </p:spPr>
      </p:sp>
      <p:sp>
        <p:nvSpPr>
          <p:cNvPr id="99" name="Shape 99"/>
          <p:cNvSpPr txBox="1"/>
          <p:nvPr>
            <p:ph idx="1" type="body"/>
          </p:nvPr>
        </p:nvSpPr>
        <p:spPr>
          <a:xfrm>
            <a:off x="2589213" y="5367337"/>
            <a:ext cx="8915400" cy="493711"/>
          </a:xfrm>
          <a:prstGeom prst="rect">
            <a:avLst/>
          </a:prstGeom>
          <a:noFill/>
          <a:ln>
            <a:noFill/>
          </a:ln>
        </p:spPr>
        <p:txBody>
          <a:bodyPr anchorCtr="0" anchor="t" bIns="91425" lIns="91425" rIns="91425" tIns="91425"/>
          <a:lstStyle>
            <a:lvl1pPr indent="0" lvl="0" marL="0" rtl="0">
              <a:spcBef>
                <a:spcPts val="0"/>
              </a:spcBef>
              <a:buFont typeface="Questrial"/>
              <a:buChar char="●"/>
              <a:defRPr sz="1200"/>
            </a:lvl1pPr>
            <a:lvl2pPr indent="0" lvl="1" marL="457200" rtl="0">
              <a:spcBef>
                <a:spcPts val="0"/>
              </a:spcBef>
              <a:buFont typeface="Questrial"/>
              <a:buChar char="○"/>
              <a:defRPr sz="1200"/>
            </a:lvl2pPr>
            <a:lvl3pPr indent="0" lvl="2" marL="914400" rtl="0">
              <a:spcBef>
                <a:spcPts val="0"/>
              </a:spcBef>
              <a:buFont typeface="Questrial"/>
              <a:buChar char="■"/>
              <a:defRPr sz="1000"/>
            </a:lvl3pPr>
            <a:lvl4pPr indent="0" lvl="3" marL="1371600" rtl="0">
              <a:spcBef>
                <a:spcPts val="0"/>
              </a:spcBef>
              <a:buFont typeface="Questrial"/>
              <a:buChar char="●"/>
              <a:defRPr sz="900"/>
            </a:lvl4pPr>
            <a:lvl5pPr indent="0" lvl="4" marL="1828800" rtl="0">
              <a:spcBef>
                <a:spcPts val="0"/>
              </a:spcBef>
              <a:buFont typeface="Questrial"/>
              <a:buChar char="○"/>
              <a:defRPr sz="900"/>
            </a:lvl5pPr>
            <a:lvl6pPr indent="0" lvl="5" marL="2286000" rtl="0">
              <a:spcBef>
                <a:spcPts val="0"/>
              </a:spcBef>
              <a:buFont typeface="Questrial"/>
              <a:buChar char="■"/>
              <a:defRPr sz="900"/>
            </a:lvl6pPr>
            <a:lvl7pPr indent="0" lvl="6" marL="2743200" rtl="0">
              <a:spcBef>
                <a:spcPts val="0"/>
              </a:spcBef>
              <a:buFont typeface="Questrial"/>
              <a:buChar char="●"/>
              <a:defRPr sz="900"/>
            </a:lvl7pPr>
            <a:lvl8pPr indent="0" lvl="7" marL="3200400" rtl="0">
              <a:spcBef>
                <a:spcPts val="0"/>
              </a:spcBef>
              <a:buFont typeface="Questrial"/>
              <a:buChar char="○"/>
              <a:defRPr sz="900"/>
            </a:lvl8pPr>
            <a:lvl9pPr indent="0" lvl="8" marL="3657600" rtl="0">
              <a:spcBef>
                <a:spcPts val="0"/>
              </a:spcBef>
              <a:buFont typeface="Questrial"/>
              <a:buChar char="■"/>
              <a:defRPr sz="900"/>
            </a:lvl9pPr>
          </a:lstStyle>
          <a:p/>
        </p:txBody>
      </p:sp>
      <p:sp>
        <p:nvSpPr>
          <p:cNvPr id="100" name="Shape 100"/>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01" name="Shape 101"/>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102" name="Shape 102"/>
          <p:cNvSpPr/>
          <p:nvPr/>
        </p:nvSpPr>
        <p:spPr>
          <a:xfrm flipH="1" rot="10800000">
            <a:off x="-4188" y="4911724"/>
            <a:ext cx="1588526" cy="507296"/>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03" name="Shape 103"/>
          <p:cNvSpPr txBox="1"/>
          <p:nvPr>
            <p:ph idx="12" type="sldNum"/>
          </p:nvPr>
        </p:nvSpPr>
        <p:spPr>
          <a:xfrm>
            <a:off x="531812" y="4983087"/>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DDE6C3"/>
            </a:gs>
          </a:gsLst>
          <a:path path="circle">
            <a:fillToRect b="100%" r="100%"/>
          </a:path>
          <a:tileRect l="-100%" t="-100%"/>
        </a:gradFill>
      </p:bgPr>
    </p:bg>
    <p:spTree>
      <p:nvGrpSpPr>
        <p:cNvPr id="5" name="Shape 5"/>
        <p:cNvGrpSpPr/>
        <p:nvPr/>
      </p:nvGrpSpPr>
      <p:grpSpPr>
        <a:xfrm>
          <a:off x="0" y="0"/>
          <a:ext cx="0" cy="0"/>
          <a:chOff x="0" y="0"/>
          <a:chExt cx="0" cy="0"/>
        </a:xfrm>
      </p:grpSpPr>
      <p:grpSp>
        <p:nvGrpSpPr>
          <p:cNvPr id="6" name="Shape 6"/>
          <p:cNvGrpSpPr/>
          <p:nvPr/>
        </p:nvGrpSpPr>
        <p:grpSpPr>
          <a:xfrm>
            <a:off x="1" y="228600"/>
            <a:ext cx="2851516" cy="6638628"/>
            <a:chOff x="2487613" y="285750"/>
            <a:chExt cx="2428875" cy="5654675"/>
          </a:xfrm>
        </p:grpSpPr>
        <p:sp>
          <p:nvSpPr>
            <p:cNvPr id="7" name="Shape 7"/>
            <p:cNvSpPr/>
            <p:nvPr/>
          </p:nvSpPr>
          <p:spPr>
            <a:xfrm>
              <a:off x="2487613" y="2284413"/>
              <a:ext cx="85724" cy="533400"/>
            </a:xfrm>
            <a:custGeom>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8" name="Shape 8"/>
            <p:cNvSpPr/>
            <p:nvPr/>
          </p:nvSpPr>
          <p:spPr>
            <a:xfrm>
              <a:off x="2597150" y="2779713"/>
              <a:ext cx="550863" cy="1978025"/>
            </a:xfrm>
            <a:custGeom>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9" name="Shape 9"/>
            <p:cNvSpPr/>
            <p:nvPr/>
          </p:nvSpPr>
          <p:spPr>
            <a:xfrm>
              <a:off x="3175000" y="4730750"/>
              <a:ext cx="519113" cy="1209674"/>
            </a:xfrm>
            <a:custGeom>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0" name="Shape 10"/>
            <p:cNvSpPr/>
            <p:nvPr/>
          </p:nvSpPr>
          <p:spPr>
            <a:xfrm>
              <a:off x="3305176" y="5630862"/>
              <a:ext cx="146049" cy="309562"/>
            </a:xfrm>
            <a:custGeom>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2573338" y="2817813"/>
              <a:ext cx="700088" cy="2835275"/>
            </a:xfrm>
            <a:custGeom>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a:off x="2506663" y="285750"/>
              <a:ext cx="90488" cy="2493963"/>
            </a:xfrm>
            <a:custGeom>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a:off x="2554288" y="2598738"/>
              <a:ext cx="66675" cy="420687"/>
            </a:xfrm>
            <a:custGeom>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4" name="Shape 14"/>
            <p:cNvSpPr/>
            <p:nvPr/>
          </p:nvSpPr>
          <p:spPr>
            <a:xfrm>
              <a:off x="3143250" y="4757737"/>
              <a:ext cx="161925" cy="873125"/>
            </a:xfrm>
            <a:custGeom>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a:off x="3148013" y="1282700"/>
              <a:ext cx="1768475" cy="3448050"/>
            </a:xfrm>
            <a:custGeom>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6" name="Shape 16"/>
            <p:cNvSpPr/>
            <p:nvPr/>
          </p:nvSpPr>
          <p:spPr>
            <a:xfrm>
              <a:off x="3273425" y="5653087"/>
              <a:ext cx="138113" cy="287338"/>
            </a:xfrm>
            <a:custGeom>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7" name="Shape 17"/>
            <p:cNvSpPr/>
            <p:nvPr/>
          </p:nvSpPr>
          <p:spPr>
            <a:xfrm>
              <a:off x="3143250" y="4656137"/>
              <a:ext cx="31750" cy="188913"/>
            </a:xfrm>
            <a:custGeom>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sp>
          <p:nvSpPr>
            <p:cNvPr id="18" name="Shape 18"/>
            <p:cNvSpPr/>
            <p:nvPr/>
          </p:nvSpPr>
          <p:spPr>
            <a:xfrm>
              <a:off x="3211513" y="5410200"/>
              <a:ext cx="203200" cy="530224"/>
            </a:xfrm>
            <a:custGeom>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rIns="91425" tIns="91425">
              <a:noAutofit/>
            </a:bodyPr>
            <a:lstStyle/>
            <a:p>
              <a:pPr lvl="0">
                <a:spcBef>
                  <a:spcPts val="0"/>
                </a:spcBef>
                <a:buNone/>
              </a:pPr>
              <a:r>
                <a:t/>
              </a:r>
              <a:endParaRPr/>
            </a:p>
          </p:txBody>
        </p:sp>
      </p:grpSp>
      <p:grpSp>
        <p:nvGrpSpPr>
          <p:cNvPr id="19" name="Shape 19"/>
          <p:cNvGrpSpPr/>
          <p:nvPr/>
        </p:nvGrpSpPr>
        <p:grpSpPr>
          <a:xfrm>
            <a:off x="27221" y="-785"/>
            <a:ext cx="2356674" cy="6854039"/>
            <a:chOff x="6627813" y="194832"/>
            <a:chExt cx="1952625" cy="5678917"/>
          </a:xfrm>
        </p:grpSpPr>
        <p:sp>
          <p:nvSpPr>
            <p:cNvPr id="20" name="Shape 20"/>
            <p:cNvSpPr/>
            <p:nvPr/>
          </p:nvSpPr>
          <p:spPr>
            <a:xfrm>
              <a:off x="6627813" y="194832"/>
              <a:ext cx="409575" cy="3646487"/>
            </a:xfrm>
            <a:custGeom>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1" name="Shape 21"/>
            <p:cNvSpPr/>
            <p:nvPr/>
          </p:nvSpPr>
          <p:spPr>
            <a:xfrm>
              <a:off x="7061200" y="3771900"/>
              <a:ext cx="350837" cy="1309688"/>
            </a:xfrm>
            <a:custGeom>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a:off x="7439025" y="5053012"/>
              <a:ext cx="357188" cy="820737"/>
            </a:xfrm>
            <a:custGeom>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3" name="Shape 23"/>
            <p:cNvSpPr/>
            <p:nvPr/>
          </p:nvSpPr>
          <p:spPr>
            <a:xfrm>
              <a:off x="7037388" y="3811587"/>
              <a:ext cx="457200" cy="1852612"/>
            </a:xfrm>
            <a:custGeom>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a:off x="6992938" y="1263650"/>
              <a:ext cx="144463" cy="2508249"/>
            </a:xfrm>
            <a:custGeom>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a:off x="7526338" y="5640387"/>
              <a:ext cx="111125" cy="233363"/>
            </a:xfrm>
            <a:custGeom>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6" name="Shape 26"/>
            <p:cNvSpPr/>
            <p:nvPr/>
          </p:nvSpPr>
          <p:spPr>
            <a:xfrm>
              <a:off x="7021513" y="3598862"/>
              <a:ext cx="68262" cy="423863"/>
            </a:xfrm>
            <a:custGeom>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7" name="Shape 27"/>
            <p:cNvSpPr/>
            <p:nvPr/>
          </p:nvSpPr>
          <p:spPr>
            <a:xfrm>
              <a:off x="7412038" y="2801938"/>
              <a:ext cx="1168400" cy="2251075"/>
            </a:xfrm>
            <a:custGeom>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8" name="Shape 28"/>
            <p:cNvSpPr/>
            <p:nvPr/>
          </p:nvSpPr>
          <p:spPr>
            <a:xfrm>
              <a:off x="7494588" y="5664200"/>
              <a:ext cx="100012" cy="209549"/>
            </a:xfrm>
            <a:custGeom>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29" name="Shape 29"/>
            <p:cNvSpPr/>
            <p:nvPr/>
          </p:nvSpPr>
          <p:spPr>
            <a:xfrm>
              <a:off x="7412038" y="5081587"/>
              <a:ext cx="114299" cy="558800"/>
            </a:xfrm>
            <a:custGeom>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0" name="Shape 30"/>
            <p:cNvSpPr/>
            <p:nvPr/>
          </p:nvSpPr>
          <p:spPr>
            <a:xfrm>
              <a:off x="7412038" y="4978400"/>
              <a:ext cx="31750" cy="188913"/>
            </a:xfrm>
            <a:custGeom>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a:off x="7439025" y="5434012"/>
              <a:ext cx="174625" cy="439737"/>
            </a:xfrm>
            <a:custGeom>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rIns="91425" tIns="91425">
              <a:noAutofit/>
            </a:bodyPr>
            <a:lstStyle/>
            <a:p>
              <a:pPr lvl="0">
                <a:spcBef>
                  <a:spcPts val="0"/>
                </a:spcBef>
                <a:buNone/>
              </a:pPr>
              <a:r>
                <a:t/>
              </a:r>
              <a:endParaRPr/>
            </a:p>
          </p:txBody>
        </p:sp>
      </p:grpSp>
      <p:sp>
        <p:nvSpPr>
          <p:cNvPr id="32" name="Shape 32"/>
          <p:cNvSpPr/>
          <p:nvPr/>
        </p:nvSpPr>
        <p:spPr>
          <a:xfrm>
            <a:off x="0" y="0"/>
            <a:ext cx="182879" cy="68580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3" name="Shape 33"/>
          <p:cNvSpPr txBox="1"/>
          <p:nvPr>
            <p:ph type="title"/>
          </p:nvPr>
        </p:nvSpPr>
        <p:spPr>
          <a:xfrm>
            <a:off x="2592924" y="624110"/>
            <a:ext cx="8911686" cy="1280889"/>
          </a:xfrm>
          <a:prstGeom prst="rect">
            <a:avLst/>
          </a:prstGeom>
          <a:noFill/>
          <a:ln>
            <a:noFill/>
          </a:ln>
        </p:spPr>
        <p:txBody>
          <a:bodyPr anchorCtr="0" anchor="t" bIns="91425" lIns="91425" rIns="91425" tIns="91425"/>
          <a:lstStyle>
            <a:lvl1pPr indent="0" lvl="0" marL="0" marR="0" rtl="0" algn="l">
              <a:spcBef>
                <a:spcPts val="0"/>
              </a:spcBef>
              <a:buClr>
                <a:srgbClr val="262626"/>
              </a:buClr>
              <a:buFont typeface="Questrial"/>
              <a:buNone/>
              <a:defRPr b="0" i="0" sz="3600" u="none" cap="none" strike="noStrike">
                <a:solidFill>
                  <a:srgbClr val="262626"/>
                </a:solidFill>
                <a:latin typeface="Questrial"/>
                <a:ea typeface="Questrial"/>
                <a:cs typeface="Questrial"/>
                <a:sym typeface="Questrial"/>
              </a:defRPr>
            </a:lvl1pPr>
            <a:lvl2pPr indent="0" lvl="1" marL="0" marR="0" rtl="0" algn="l">
              <a:spcBef>
                <a:spcPts val="0"/>
              </a:spcBef>
              <a:defRPr b="0" i="0" sz="1800" u="none" cap="none" strike="noStrike">
                <a:solidFill>
                  <a:schemeClr val="dk2"/>
                </a:solidFill>
              </a:defRPr>
            </a:lvl2pPr>
            <a:lvl3pPr indent="0" lvl="2" marL="0" marR="0" rtl="0" algn="l">
              <a:spcBef>
                <a:spcPts val="0"/>
              </a:spcBef>
              <a:defRPr b="0" i="0" sz="1800" u="none" cap="none" strike="noStrike">
                <a:solidFill>
                  <a:schemeClr val="dk2"/>
                </a:solidFill>
              </a:defRPr>
            </a:lvl3pPr>
            <a:lvl4pPr indent="0" lvl="3" marL="0" marR="0" rtl="0" algn="l">
              <a:spcBef>
                <a:spcPts val="0"/>
              </a:spcBef>
              <a:defRPr b="0" i="0" sz="1800" u="none" cap="none" strike="noStrike">
                <a:solidFill>
                  <a:schemeClr val="dk2"/>
                </a:solidFill>
              </a:defRPr>
            </a:lvl4pPr>
            <a:lvl5pPr indent="0" lvl="4" marL="0" marR="0" rtl="0" algn="l">
              <a:spcBef>
                <a:spcPts val="0"/>
              </a:spcBef>
              <a:defRPr b="0" i="0" sz="1800" u="none" cap="none" strike="noStrike">
                <a:solidFill>
                  <a:schemeClr val="dk2"/>
                </a:solidFill>
              </a:defRPr>
            </a:lvl5pPr>
            <a:lvl6pPr indent="0" lvl="5" marL="0" marR="0" rtl="0" algn="l">
              <a:spcBef>
                <a:spcPts val="0"/>
              </a:spcBef>
              <a:defRPr b="0" i="0" sz="1800" u="none" cap="none" strike="noStrike">
                <a:solidFill>
                  <a:schemeClr val="dk2"/>
                </a:solidFill>
              </a:defRPr>
            </a:lvl6pPr>
            <a:lvl7pPr indent="0" lvl="6" marL="0" marR="0" rtl="0" algn="l">
              <a:spcBef>
                <a:spcPts val="0"/>
              </a:spcBef>
              <a:defRPr b="0" i="0" sz="1800" u="none" cap="none" strike="noStrike">
                <a:solidFill>
                  <a:schemeClr val="dk2"/>
                </a:solidFill>
              </a:defRPr>
            </a:lvl7pPr>
            <a:lvl8pPr indent="0" lvl="7" marL="0" marR="0" rtl="0" algn="l">
              <a:spcBef>
                <a:spcPts val="0"/>
              </a:spcBef>
              <a:defRPr b="0" i="0" sz="1800" u="none" cap="none" strike="noStrike">
                <a:solidFill>
                  <a:schemeClr val="dk2"/>
                </a:solidFill>
              </a:defRPr>
            </a:lvl8pPr>
            <a:lvl9pPr indent="0" lvl="8" marL="0" marR="0" rtl="0" algn="l">
              <a:spcBef>
                <a:spcPts val="0"/>
              </a:spcBef>
              <a:defRPr b="0" i="0" sz="1800" u="none" cap="none" strike="noStrike">
                <a:solidFill>
                  <a:schemeClr val="dk2"/>
                </a:solidFill>
              </a:defRPr>
            </a:lvl9pPr>
          </a:lstStyle>
          <a:p/>
        </p:txBody>
      </p:sp>
      <p:sp>
        <p:nvSpPr>
          <p:cNvPr id="34" name="Shape 34"/>
          <p:cNvSpPr txBox="1"/>
          <p:nvPr>
            <p:ph idx="1" type="body"/>
          </p:nvPr>
        </p:nvSpPr>
        <p:spPr>
          <a:xfrm>
            <a:off x="2589211" y="2133600"/>
            <a:ext cx="8915400" cy="3886200"/>
          </a:xfrm>
          <a:prstGeom prst="rect">
            <a:avLst/>
          </a:prstGeom>
          <a:noFill/>
          <a:ln>
            <a:noFill/>
          </a:ln>
        </p:spPr>
        <p:txBody>
          <a:bodyPr anchorCtr="0" anchor="t" bIns="91425" lIns="91425" rIns="91425" tIns="91425"/>
          <a:lstStyle>
            <a:lvl1pPr indent="-228600" lvl="0" marL="342900" marR="0" rtl="0" algn="l">
              <a:spcBef>
                <a:spcPts val="1000"/>
              </a:spcBef>
              <a:spcAft>
                <a:spcPts val="0"/>
              </a:spcAft>
              <a:buNone/>
              <a:defRPr b="0" i="0" sz="1800" u="none" cap="none" strike="noStrike">
                <a:solidFill>
                  <a:srgbClr val="3F3F3F"/>
                </a:solidFill>
                <a:latin typeface="Questrial"/>
                <a:ea typeface="Questrial"/>
                <a:cs typeface="Questrial"/>
                <a:sym typeface="Questrial"/>
              </a:defRPr>
            </a:lvl1pPr>
            <a:lvl2pPr indent="-184150" lvl="1" marL="742950" marR="0" rtl="0" algn="l">
              <a:spcBef>
                <a:spcPts val="1000"/>
              </a:spcBef>
              <a:spcAft>
                <a:spcPts val="0"/>
              </a:spcAft>
              <a:buNone/>
              <a:defRPr b="0" i="0" sz="1600" u="none" cap="none" strike="noStrike">
                <a:solidFill>
                  <a:srgbClr val="3F3F3F"/>
                </a:solidFill>
                <a:latin typeface="Questrial"/>
                <a:ea typeface="Questrial"/>
                <a:cs typeface="Questrial"/>
                <a:sym typeface="Questrial"/>
              </a:defRPr>
            </a:lvl2pPr>
            <a:lvl3pPr indent="-139700" lvl="2" marL="1143000" marR="0" rtl="0" algn="l">
              <a:spcBef>
                <a:spcPts val="1000"/>
              </a:spcBef>
              <a:spcAft>
                <a:spcPts val="0"/>
              </a:spcAft>
              <a:buNone/>
              <a:defRPr b="0" i="0" sz="1400" u="none" cap="none" strike="noStrike">
                <a:solidFill>
                  <a:srgbClr val="3F3F3F"/>
                </a:solidFill>
                <a:latin typeface="Questrial"/>
                <a:ea typeface="Questrial"/>
                <a:cs typeface="Questrial"/>
                <a:sym typeface="Questrial"/>
              </a:defRPr>
            </a:lvl3pPr>
            <a:lvl4pPr indent="-152400" lvl="3" marL="16002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4pPr>
            <a:lvl5pPr indent="-152400" lvl="4" marL="20574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5pPr>
            <a:lvl6pPr indent="-152400" lvl="5" marL="25146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6pPr>
            <a:lvl7pPr indent="-152400" lvl="6" marL="29718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7pPr>
            <a:lvl8pPr indent="-152400" lvl="7" marL="34290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8pPr>
            <a:lvl9pPr indent="-152400" lvl="8" marL="3886200" marR="0" rtl="0" algn="l">
              <a:spcBef>
                <a:spcPts val="1000"/>
              </a:spcBef>
              <a:spcAft>
                <a:spcPts val="0"/>
              </a:spcAft>
              <a:buNone/>
              <a:defRPr b="0" i="0" sz="1200" u="none" cap="none" strike="noStrike">
                <a:solidFill>
                  <a:srgbClr val="3F3F3F"/>
                </a:solidFill>
                <a:latin typeface="Questrial"/>
                <a:ea typeface="Questrial"/>
                <a:cs typeface="Questrial"/>
                <a:sym typeface="Questrial"/>
              </a:defRPr>
            </a:lvl9pPr>
          </a:lstStyle>
          <a:p/>
        </p:txBody>
      </p:sp>
      <p:sp>
        <p:nvSpPr>
          <p:cNvPr id="35" name="Shape 35"/>
          <p:cNvSpPr txBox="1"/>
          <p:nvPr>
            <p:ph idx="10" type="dt"/>
          </p:nvPr>
        </p:nvSpPr>
        <p:spPr>
          <a:xfrm>
            <a:off x="10361611" y="6130437"/>
            <a:ext cx="1146282" cy="370396"/>
          </a:xfrm>
          <a:prstGeom prst="rect">
            <a:avLst/>
          </a:prstGeom>
          <a:noFill/>
          <a:ln>
            <a:noFill/>
          </a:ln>
        </p:spPr>
        <p:txBody>
          <a:bodyPr anchorCtr="0" anchor="ctr" bIns="91425" lIns="91425" rIns="91425" tIns="91425"/>
          <a:lstStyle>
            <a:lvl1pPr indent="0" lvl="0" marL="0" marR="0" rtl="0" algn="r">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36" name="Shape 36"/>
          <p:cNvSpPr txBox="1"/>
          <p:nvPr>
            <p:ph idx="11" type="ftr"/>
          </p:nvPr>
        </p:nvSpPr>
        <p:spPr>
          <a:xfrm>
            <a:off x="2589211" y="6135807"/>
            <a:ext cx="7619999" cy="365125"/>
          </a:xfrm>
          <a:prstGeom prst="rect">
            <a:avLst/>
          </a:prstGeom>
          <a:noFill/>
          <a:ln>
            <a:noFill/>
          </a:ln>
        </p:spPr>
        <p:txBody>
          <a:bodyPr anchorCtr="0" anchor="ctr" bIns="91425" lIns="91425" rIns="91425" tIns="91425"/>
          <a:lstStyle>
            <a:lvl1pPr indent="0" lvl="0" marL="0" marR="0" rtl="0" algn="l">
              <a:spcBef>
                <a:spcPts val="0"/>
              </a:spcBef>
              <a:defRPr b="0" i="0" sz="900" u="none" cap="none" strike="noStrike">
                <a:solidFill>
                  <a:srgbClr val="888888"/>
                </a:solidFill>
                <a:latin typeface="Questrial"/>
                <a:ea typeface="Questrial"/>
                <a:cs typeface="Questrial"/>
                <a:sym typeface="Questrial"/>
              </a:defRPr>
            </a:lvl1pPr>
            <a:lvl2pPr indent="0" lvl="1" marL="457200" marR="0" rtl="0" algn="l">
              <a:spcBef>
                <a:spcPts val="0"/>
              </a:spcBef>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defRPr b="0" i="0" sz="1800" u="none" cap="none" strike="noStrike">
                <a:solidFill>
                  <a:schemeClr val="dk1"/>
                </a:solidFill>
                <a:latin typeface="Questrial"/>
                <a:ea typeface="Questrial"/>
                <a:cs typeface="Questrial"/>
                <a:sym typeface="Questrial"/>
              </a:defRPr>
            </a:lvl9pPr>
          </a:lstStyle>
          <a:p/>
        </p:txBody>
      </p:sp>
      <p:sp>
        <p:nvSpPr>
          <p:cNvPr id="37" name="Shape 37"/>
          <p:cNvSpPr txBox="1"/>
          <p:nvPr>
            <p:ph idx="12" type="sldNum"/>
          </p:nvPr>
        </p:nvSpPr>
        <p:spPr>
          <a:xfrm>
            <a:off x="531812" y="787781"/>
            <a:ext cx="779766"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2000" u="none" cap="none" strike="noStrike">
                <a:solidFill>
                  <a:srgbClr val="FEFFFF"/>
                </a:solidFill>
                <a:latin typeface="Questrial"/>
                <a:ea typeface="Questrial"/>
                <a:cs typeface="Questrial"/>
                <a:sym typeface="Quest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5.png"/><Relationship Id="rId6"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Do Now</a:t>
            </a:r>
          </a:p>
        </p:txBody>
      </p:sp>
      <p:sp>
        <p:nvSpPr>
          <p:cNvPr id="165" name="Shape 165"/>
          <p:cNvSpPr txBox="1"/>
          <p:nvPr>
            <p:ph idx="1" type="body"/>
          </p:nvPr>
        </p:nvSpPr>
        <p:spPr>
          <a:xfrm>
            <a:off x="1949569" y="1397479"/>
            <a:ext cx="9555042" cy="502057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None/>
            </a:pPr>
            <a:r>
              <a:t/>
            </a:r>
            <a:endParaRPr b="0" i="0" sz="2400" u="none" cap="none" strike="noStrike">
              <a:solidFill>
                <a:srgbClr val="3F3F3F"/>
              </a:solidFill>
              <a:latin typeface="Questrial"/>
              <a:ea typeface="Questrial"/>
              <a:cs typeface="Questrial"/>
              <a:sym typeface="Quest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Remember! If you think the U.S. is so much better…</a:t>
            </a:r>
          </a:p>
        </p:txBody>
      </p:sp>
      <p:sp>
        <p:nvSpPr>
          <p:cNvPr id="228" name="Shape 228"/>
          <p:cNvSpPr txBox="1"/>
          <p:nvPr>
            <p:ph idx="1" type="body"/>
          </p:nvPr>
        </p:nvSpPr>
        <p:spPr>
          <a:xfrm>
            <a:off x="2589211" y="2133600"/>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800" u="none" cap="none" strike="noStrike">
                <a:solidFill>
                  <a:srgbClr val="3F3F3F"/>
                </a:solidFill>
                <a:latin typeface="Questrial"/>
                <a:ea typeface="Questrial"/>
                <a:cs typeface="Questrial"/>
                <a:sym typeface="Questrial"/>
              </a:rPr>
              <a:t>Some southern states did not let African Americans vote until the 1960s (Voting Rights Act 1965) </a:t>
            </a:r>
          </a:p>
          <a:p>
            <a:pPr indent="-342900" lvl="0" marL="342900" marR="0" rtl="0" algn="l">
              <a:spcBef>
                <a:spcPts val="1000"/>
              </a:spcBef>
              <a:spcAft>
                <a:spcPts val="0"/>
              </a:spcAft>
              <a:buClr>
                <a:schemeClr val="accent1"/>
              </a:buClr>
              <a:buSzPct val="100000"/>
              <a:buFont typeface="Noto Symbol"/>
              <a:buChar char="●"/>
            </a:pPr>
            <a:r>
              <a:rPr b="0" i="0" lang="en-US" sz="2800" u="none" cap="none" strike="noStrike">
                <a:solidFill>
                  <a:srgbClr val="3F3F3F"/>
                </a:solidFill>
                <a:latin typeface="Questrial"/>
                <a:ea typeface="Questrial"/>
                <a:cs typeface="Questrial"/>
                <a:sym typeface="Questrial"/>
              </a:rPr>
              <a:t>Women could not vote in the U.S. until 1920 (19th Amendment)</a:t>
            </a:r>
          </a:p>
          <a:p>
            <a:pPr indent="-342900" lvl="0" marL="342900" marR="0" rtl="0" algn="l">
              <a:spcBef>
                <a:spcPts val="1000"/>
              </a:spcBef>
              <a:spcAft>
                <a:spcPts val="0"/>
              </a:spcAft>
              <a:buClr>
                <a:schemeClr val="accent1"/>
              </a:buClr>
              <a:buSzPct val="100000"/>
              <a:buFont typeface="Noto Symbol"/>
              <a:buChar char="●"/>
            </a:pPr>
            <a:r>
              <a:rPr b="0" i="0" lang="en-US" sz="2800" u="none" cap="none" strike="noStrike">
                <a:solidFill>
                  <a:srgbClr val="3F3F3F"/>
                </a:solidFill>
                <a:latin typeface="Questrial"/>
                <a:ea typeface="Questrial"/>
                <a:cs typeface="Questrial"/>
                <a:sym typeface="Questrial"/>
              </a:rPr>
              <a:t>Eighteen year olds could not vote until the late 1970s</a:t>
            </a:r>
          </a:p>
          <a:p>
            <a:pPr indent="-342900" lvl="0" marL="342900" marR="0" rtl="0" algn="l">
              <a:spcBef>
                <a:spcPts val="1000"/>
              </a:spcBef>
              <a:spcAft>
                <a:spcPts val="0"/>
              </a:spcAft>
              <a:buClr>
                <a:schemeClr val="accent1"/>
              </a:buClr>
              <a:buSzPct val="100000"/>
              <a:buFont typeface="Noto Symbol"/>
              <a:buNone/>
            </a:pPr>
            <a:r>
              <a:t/>
            </a:r>
            <a:endParaRPr b="0" i="0" sz="1800" u="none" cap="none" strike="noStrike">
              <a:solidFill>
                <a:srgbClr val="3F3F3F"/>
              </a:solidFill>
              <a:latin typeface="Questrial"/>
              <a:ea typeface="Questrial"/>
              <a:cs typeface="Questrial"/>
              <a:sym typeface="Quest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type="title"/>
          </p:nvPr>
        </p:nvSpPr>
        <p:spPr>
          <a:xfrm>
            <a:off x="2589211" y="145139"/>
            <a:ext cx="8911686" cy="649518"/>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Greek Philosophers</a:t>
            </a:r>
          </a:p>
        </p:txBody>
      </p:sp>
      <p:sp>
        <p:nvSpPr>
          <p:cNvPr id="234" name="Shape 234"/>
          <p:cNvSpPr txBox="1"/>
          <p:nvPr>
            <p:ph idx="1" type="body"/>
          </p:nvPr>
        </p:nvSpPr>
        <p:spPr>
          <a:xfrm>
            <a:off x="2764027" y="2667608"/>
            <a:ext cx="1817684" cy="576262"/>
          </a:xfrm>
          <a:prstGeom prst="rect">
            <a:avLst/>
          </a:prstGeom>
          <a:noFill/>
          <a:ln>
            <a:noFill/>
          </a:ln>
        </p:spPr>
        <p:txBody>
          <a:bodyPr anchorCtr="0" anchor="b" bIns="45700" lIns="91425" rIns="91425" tIns="45700">
            <a:noAutofit/>
          </a:bodyPr>
          <a:lstStyle/>
          <a:p>
            <a:pPr indent="0" lvl="0" marL="0" marR="0" rtl="0" algn="ctr">
              <a:spcBef>
                <a:spcPts val="0"/>
              </a:spcBef>
              <a:spcAft>
                <a:spcPts val="0"/>
              </a:spcAft>
              <a:buClr>
                <a:schemeClr val="accent1"/>
              </a:buClr>
              <a:buSzPct val="25000"/>
              <a:buFont typeface="Noto Symbol"/>
              <a:buNone/>
            </a:pPr>
            <a:r>
              <a:rPr b="1" i="0" lang="en-US" sz="2400" u="none" cap="none" strike="noStrike">
                <a:solidFill>
                  <a:srgbClr val="3F3F3F"/>
                </a:solidFill>
                <a:latin typeface="Questrial"/>
                <a:ea typeface="Questrial"/>
                <a:cs typeface="Questrial"/>
                <a:sym typeface="Questrial"/>
              </a:rPr>
              <a:t>Socrates</a:t>
            </a:r>
          </a:p>
        </p:txBody>
      </p:sp>
      <p:sp>
        <p:nvSpPr>
          <p:cNvPr id="235" name="Shape 235"/>
          <p:cNvSpPr txBox="1"/>
          <p:nvPr>
            <p:ph idx="2" type="body"/>
          </p:nvPr>
        </p:nvSpPr>
        <p:spPr>
          <a:xfrm>
            <a:off x="2588948" y="3300080"/>
            <a:ext cx="2167845" cy="335406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Socratic Method</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Learning by asking questions</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Government put him to death</a:t>
            </a:r>
          </a:p>
        </p:txBody>
      </p:sp>
      <p:sp>
        <p:nvSpPr>
          <p:cNvPr id="236" name="Shape 236"/>
          <p:cNvSpPr txBox="1"/>
          <p:nvPr>
            <p:ph idx="3" type="body"/>
          </p:nvPr>
        </p:nvSpPr>
        <p:spPr>
          <a:xfrm>
            <a:off x="6193528" y="2667608"/>
            <a:ext cx="1550284" cy="576262"/>
          </a:xfrm>
          <a:prstGeom prst="rect">
            <a:avLst/>
          </a:prstGeom>
          <a:noFill/>
          <a:ln>
            <a:noFill/>
          </a:ln>
        </p:spPr>
        <p:txBody>
          <a:bodyPr anchorCtr="0" anchor="b" bIns="45700" lIns="91425" rIns="91425" tIns="45700">
            <a:noAutofit/>
          </a:bodyPr>
          <a:lstStyle/>
          <a:p>
            <a:pPr indent="0" lvl="0" marL="0" marR="0" rtl="0" algn="ctr">
              <a:spcBef>
                <a:spcPts val="0"/>
              </a:spcBef>
              <a:spcAft>
                <a:spcPts val="0"/>
              </a:spcAft>
              <a:buClr>
                <a:schemeClr val="accent1"/>
              </a:buClr>
              <a:buSzPct val="25000"/>
              <a:buFont typeface="Noto Symbol"/>
              <a:buNone/>
            </a:pPr>
            <a:r>
              <a:rPr b="1" i="0" lang="en-US" sz="2400" u="none" cap="none" strike="noStrike">
                <a:solidFill>
                  <a:srgbClr val="3F3F3F"/>
                </a:solidFill>
                <a:latin typeface="Questrial"/>
                <a:ea typeface="Questrial"/>
                <a:cs typeface="Questrial"/>
                <a:sym typeface="Questrial"/>
              </a:rPr>
              <a:t>Plato</a:t>
            </a:r>
          </a:p>
        </p:txBody>
      </p:sp>
      <p:sp>
        <p:nvSpPr>
          <p:cNvPr id="237" name="Shape 237"/>
          <p:cNvSpPr txBox="1"/>
          <p:nvPr>
            <p:ph idx="4" type="body"/>
          </p:nvPr>
        </p:nvSpPr>
        <p:spPr>
          <a:xfrm>
            <a:off x="5943600" y="3300080"/>
            <a:ext cx="2050143" cy="335406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Believed government should control people’s lives</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3 classes: workers, philosophers, and soldiers </a:t>
            </a:r>
          </a:p>
        </p:txBody>
      </p:sp>
      <p:sp>
        <p:nvSpPr>
          <p:cNvPr id="238" name="Shape 238"/>
          <p:cNvSpPr txBox="1"/>
          <p:nvPr/>
        </p:nvSpPr>
        <p:spPr>
          <a:xfrm>
            <a:off x="9430478" y="2667608"/>
            <a:ext cx="1550284" cy="576262"/>
          </a:xfrm>
          <a:prstGeom prst="rect">
            <a:avLst/>
          </a:prstGeom>
          <a:noFill/>
          <a:ln>
            <a:noFill/>
          </a:ln>
        </p:spPr>
        <p:txBody>
          <a:bodyPr anchorCtr="0" anchor="b" bIns="45700" lIns="91425" rIns="91425" tIns="45700">
            <a:noAutofit/>
          </a:bodyPr>
          <a:lstStyle/>
          <a:p>
            <a:pPr indent="0" lvl="0" marL="0" marR="0" rtl="0" algn="ctr">
              <a:spcBef>
                <a:spcPts val="0"/>
              </a:spcBef>
              <a:spcAft>
                <a:spcPts val="0"/>
              </a:spcAft>
              <a:buClr>
                <a:schemeClr val="accent1"/>
              </a:buClr>
              <a:buSzPct val="25000"/>
              <a:buFont typeface="Noto Symbol"/>
              <a:buNone/>
            </a:pPr>
            <a:r>
              <a:rPr b="1" i="0" lang="en-US" sz="2400" u="none" cap="none" strike="noStrike">
                <a:solidFill>
                  <a:srgbClr val="3F3F3F"/>
                </a:solidFill>
                <a:latin typeface="Questrial"/>
                <a:ea typeface="Questrial"/>
                <a:cs typeface="Questrial"/>
                <a:sym typeface="Questrial"/>
              </a:rPr>
              <a:t>Aristotle </a:t>
            </a:r>
          </a:p>
        </p:txBody>
      </p:sp>
      <p:sp>
        <p:nvSpPr>
          <p:cNvPr id="239" name="Shape 239"/>
          <p:cNvSpPr txBox="1"/>
          <p:nvPr/>
        </p:nvSpPr>
        <p:spPr>
          <a:xfrm>
            <a:off x="9180550" y="3300080"/>
            <a:ext cx="2050143" cy="335406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Believed in one strong and good ruler</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People learned through reason</a:t>
            </a:r>
          </a:p>
        </p:txBody>
      </p:sp>
      <p:pic>
        <p:nvPicPr>
          <p:cNvPr id="240" name="Shape 240"/>
          <p:cNvPicPr preferRelativeResize="0"/>
          <p:nvPr/>
        </p:nvPicPr>
        <p:blipFill rotWithShape="1">
          <a:blip r:embed="rId3">
            <a:alphaModFix/>
          </a:blip>
          <a:srcRect b="0" l="0" r="0" t="0"/>
          <a:stretch/>
        </p:blipFill>
        <p:spPr>
          <a:xfrm>
            <a:off x="2992552" y="850867"/>
            <a:ext cx="1360632" cy="1883229"/>
          </a:xfrm>
          <a:prstGeom prst="rect">
            <a:avLst/>
          </a:prstGeom>
          <a:noFill/>
          <a:ln>
            <a:noFill/>
          </a:ln>
        </p:spPr>
      </p:pic>
      <p:pic>
        <p:nvPicPr>
          <p:cNvPr id="241" name="Shape 241"/>
          <p:cNvPicPr preferRelativeResize="0"/>
          <p:nvPr/>
        </p:nvPicPr>
        <p:blipFill rotWithShape="1">
          <a:blip r:embed="rId4">
            <a:alphaModFix/>
          </a:blip>
          <a:srcRect b="0" l="0" r="0" t="0"/>
          <a:stretch/>
        </p:blipFill>
        <p:spPr>
          <a:xfrm>
            <a:off x="6039851" y="850867"/>
            <a:ext cx="1738875" cy="1949904"/>
          </a:xfrm>
          <a:prstGeom prst="rect">
            <a:avLst/>
          </a:prstGeom>
          <a:noFill/>
          <a:ln>
            <a:noFill/>
          </a:ln>
        </p:spPr>
      </p:pic>
      <p:pic>
        <p:nvPicPr>
          <p:cNvPr id="242" name="Shape 242"/>
          <p:cNvPicPr preferRelativeResize="0"/>
          <p:nvPr/>
        </p:nvPicPr>
        <p:blipFill rotWithShape="1">
          <a:blip r:embed="rId5">
            <a:alphaModFix/>
          </a:blip>
          <a:srcRect b="0" l="0" r="0" t="0"/>
          <a:stretch/>
        </p:blipFill>
        <p:spPr>
          <a:xfrm>
            <a:off x="9390542" y="808460"/>
            <a:ext cx="1518212" cy="20347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Greek Achievements and Contributions</a:t>
            </a:r>
          </a:p>
        </p:txBody>
      </p:sp>
      <p:sp>
        <p:nvSpPr>
          <p:cNvPr id="248" name="Shape 248"/>
          <p:cNvSpPr txBox="1"/>
          <p:nvPr>
            <p:ph idx="1" type="body"/>
          </p:nvPr>
        </p:nvSpPr>
        <p:spPr>
          <a:xfrm>
            <a:off x="2589211" y="2133600"/>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First form of democracy (Athens)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Paintings and statues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Plays and poems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Advanced battle tactics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Discovered the Earth rotates around the sun</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Advancements in medicine and mathematics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2275115" y="624110"/>
            <a:ext cx="9229497"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Alexander the Great (Or Not So Great?)</a:t>
            </a:r>
          </a:p>
        </p:txBody>
      </p:sp>
      <p:sp>
        <p:nvSpPr>
          <p:cNvPr id="254" name="Shape 254"/>
          <p:cNvSpPr txBox="1"/>
          <p:nvPr>
            <p:ph idx="1" type="body"/>
          </p:nvPr>
        </p:nvSpPr>
        <p:spPr>
          <a:xfrm>
            <a:off x="2589211" y="1665026"/>
            <a:ext cx="8915400" cy="4246195"/>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000" u="none" cap="none" strike="noStrike">
                <a:solidFill>
                  <a:srgbClr val="3F3F3F"/>
                </a:solidFill>
                <a:latin typeface="Questrial"/>
                <a:ea typeface="Questrial"/>
                <a:cs typeface="Questrial"/>
                <a:sym typeface="Questrial"/>
              </a:rPr>
              <a:t>Son of Phillip of Macedonia who conquered Greece</a:t>
            </a:r>
          </a:p>
          <a:p>
            <a:pPr indent="-342900" lvl="0" marL="342900" marR="0" rtl="0" algn="l">
              <a:spcBef>
                <a:spcPts val="1000"/>
              </a:spcBef>
              <a:spcAft>
                <a:spcPts val="0"/>
              </a:spcAft>
              <a:buClr>
                <a:schemeClr val="accent1"/>
              </a:buClr>
              <a:buSzPct val="100000"/>
              <a:buFont typeface="Noto Symbol"/>
              <a:buChar char="●"/>
            </a:pPr>
            <a:r>
              <a:rPr b="0" i="0" lang="en-US" sz="2000" u="none" cap="none" strike="noStrike">
                <a:solidFill>
                  <a:srgbClr val="3F3F3F"/>
                </a:solidFill>
                <a:latin typeface="Questrial"/>
                <a:ea typeface="Questrial"/>
                <a:cs typeface="Questrial"/>
                <a:sym typeface="Questrial"/>
              </a:rPr>
              <a:t>Built an extensive empire that included Egypt, Persia, and part of India</a:t>
            </a:r>
          </a:p>
          <a:p>
            <a:pPr indent="-342900" lvl="0" marL="342900" marR="0" rtl="0" algn="l">
              <a:spcBef>
                <a:spcPts val="1000"/>
              </a:spcBef>
              <a:spcAft>
                <a:spcPts val="0"/>
              </a:spcAft>
              <a:buClr>
                <a:schemeClr val="accent1"/>
              </a:buClr>
              <a:buSzPct val="100000"/>
              <a:buFont typeface="Noto Symbol"/>
              <a:buChar char="●"/>
            </a:pPr>
            <a:r>
              <a:rPr b="0" i="0" lang="en-US" sz="2000" u="none" cap="none" strike="noStrike">
                <a:solidFill>
                  <a:srgbClr val="3F3F3F"/>
                </a:solidFill>
                <a:latin typeface="Questrial"/>
                <a:ea typeface="Questrial"/>
                <a:cs typeface="Questrial"/>
                <a:sym typeface="Questrial"/>
              </a:rPr>
              <a:t>Spread Greek culture</a:t>
            </a:r>
          </a:p>
        </p:txBody>
      </p:sp>
      <p:pic>
        <p:nvPicPr>
          <p:cNvPr id="255" name="Shape 255"/>
          <p:cNvPicPr preferRelativeResize="0"/>
          <p:nvPr/>
        </p:nvPicPr>
        <p:blipFill rotWithShape="1">
          <a:blip r:embed="rId3">
            <a:alphaModFix/>
          </a:blip>
          <a:srcRect b="0" l="0" r="0" t="0"/>
          <a:stretch/>
        </p:blipFill>
        <p:spPr>
          <a:xfrm>
            <a:off x="3353326" y="3418112"/>
            <a:ext cx="2060273" cy="3046787"/>
          </a:xfrm>
          <a:prstGeom prst="rect">
            <a:avLst/>
          </a:prstGeom>
          <a:noFill/>
          <a:ln>
            <a:noFill/>
          </a:ln>
        </p:spPr>
      </p:pic>
      <p:pic>
        <p:nvPicPr>
          <p:cNvPr id="256" name="Shape 256"/>
          <p:cNvPicPr preferRelativeResize="0"/>
          <p:nvPr/>
        </p:nvPicPr>
        <p:blipFill rotWithShape="1">
          <a:blip r:embed="rId4">
            <a:alphaModFix/>
          </a:blip>
          <a:srcRect b="0" l="0" r="0" t="0"/>
          <a:stretch/>
        </p:blipFill>
        <p:spPr>
          <a:xfrm>
            <a:off x="7046911" y="3682985"/>
            <a:ext cx="3667125" cy="2505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Hellenistic Age</a:t>
            </a:r>
          </a:p>
        </p:txBody>
      </p:sp>
      <p:sp>
        <p:nvSpPr>
          <p:cNvPr id="262" name="Shape 262"/>
          <p:cNvSpPr txBox="1"/>
          <p:nvPr>
            <p:ph idx="1" type="body"/>
          </p:nvPr>
        </p:nvSpPr>
        <p:spPr>
          <a:xfrm>
            <a:off x="2589211" y="1665026"/>
            <a:ext cx="8915400" cy="4246195"/>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000" u="none" cap="none" strike="noStrike">
                <a:solidFill>
                  <a:srgbClr val="3F3F3F"/>
                </a:solidFill>
                <a:latin typeface="Questrial"/>
                <a:ea typeface="Questrial"/>
                <a:cs typeface="Questrial"/>
                <a:sym typeface="Questrial"/>
              </a:rPr>
              <a:t>Hellenistic culture arose that blended aspects of Greek, Persian, Egyptian, and Indian life in the areas that Alexander the Great took over</a:t>
            </a:r>
          </a:p>
          <a:p>
            <a:pPr indent="-342900" lvl="0" marL="342900" marR="0" rtl="0" algn="l">
              <a:spcBef>
                <a:spcPts val="1000"/>
              </a:spcBef>
              <a:spcAft>
                <a:spcPts val="0"/>
              </a:spcAft>
              <a:buClr>
                <a:schemeClr val="accent1"/>
              </a:buClr>
              <a:buSzPct val="100000"/>
              <a:buFont typeface="Noto Symbol"/>
              <a:buChar char="●"/>
            </a:pPr>
            <a:r>
              <a:rPr b="0" i="0" lang="en-US" sz="2000" u="none" cap="none" strike="noStrike">
                <a:solidFill>
                  <a:srgbClr val="3F3F3F"/>
                </a:solidFill>
                <a:latin typeface="Questrial"/>
                <a:ea typeface="Questrial"/>
                <a:cs typeface="Questrial"/>
                <a:sym typeface="Questrial"/>
              </a:rPr>
              <a:t>Gave more rights and opportunities to women </a:t>
            </a:r>
          </a:p>
        </p:txBody>
      </p:sp>
      <p:pic>
        <p:nvPicPr>
          <p:cNvPr id="263" name="Shape 263"/>
          <p:cNvPicPr preferRelativeResize="0"/>
          <p:nvPr/>
        </p:nvPicPr>
        <p:blipFill rotWithShape="1">
          <a:blip r:embed="rId3">
            <a:alphaModFix/>
          </a:blip>
          <a:srcRect b="0" l="0" r="0" t="0"/>
          <a:stretch/>
        </p:blipFill>
        <p:spPr>
          <a:xfrm>
            <a:off x="4512966" y="3298371"/>
            <a:ext cx="4472512" cy="33664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Hellenistic Architectural Influences in the U.S.</a:t>
            </a:r>
          </a:p>
        </p:txBody>
      </p:sp>
      <p:pic>
        <p:nvPicPr>
          <p:cNvPr id="269" name="Shape 269"/>
          <p:cNvPicPr preferRelativeResize="0"/>
          <p:nvPr>
            <p:ph idx="1" type="body"/>
          </p:nvPr>
        </p:nvPicPr>
        <p:blipFill rotWithShape="1">
          <a:blip r:embed="rId3">
            <a:alphaModFix/>
          </a:blip>
          <a:srcRect b="0" l="0" r="0" t="0"/>
          <a:stretch/>
        </p:blipFill>
        <p:spPr>
          <a:xfrm>
            <a:off x="410887" y="2623996"/>
            <a:ext cx="3796282" cy="2592317"/>
          </a:xfrm>
          <a:prstGeom prst="rect">
            <a:avLst/>
          </a:prstGeom>
          <a:noFill/>
          <a:ln>
            <a:noFill/>
          </a:ln>
        </p:spPr>
      </p:pic>
      <p:pic>
        <p:nvPicPr>
          <p:cNvPr id="270" name="Shape 270"/>
          <p:cNvPicPr preferRelativeResize="0"/>
          <p:nvPr/>
        </p:nvPicPr>
        <p:blipFill rotWithShape="1">
          <a:blip r:embed="rId4">
            <a:alphaModFix/>
          </a:blip>
          <a:srcRect b="0" l="0" r="0" t="0"/>
          <a:stretch/>
        </p:blipFill>
        <p:spPr>
          <a:xfrm>
            <a:off x="4555405" y="1378201"/>
            <a:ext cx="3394831" cy="2546123"/>
          </a:xfrm>
          <a:prstGeom prst="rect">
            <a:avLst/>
          </a:prstGeom>
          <a:noFill/>
          <a:ln>
            <a:noFill/>
          </a:ln>
        </p:spPr>
      </p:pic>
      <p:pic>
        <p:nvPicPr>
          <p:cNvPr id="271" name="Shape 271"/>
          <p:cNvPicPr preferRelativeResize="0"/>
          <p:nvPr/>
        </p:nvPicPr>
        <p:blipFill rotWithShape="1">
          <a:blip r:embed="rId5">
            <a:alphaModFix/>
          </a:blip>
          <a:srcRect b="0" l="0" r="0" t="0"/>
          <a:stretch/>
        </p:blipFill>
        <p:spPr>
          <a:xfrm>
            <a:off x="4375885" y="4403462"/>
            <a:ext cx="3753873" cy="2397883"/>
          </a:xfrm>
          <a:prstGeom prst="rect">
            <a:avLst/>
          </a:prstGeom>
          <a:noFill/>
          <a:ln>
            <a:noFill/>
          </a:ln>
        </p:spPr>
      </p:pic>
      <p:pic>
        <p:nvPicPr>
          <p:cNvPr id="272" name="Shape 272"/>
          <p:cNvPicPr preferRelativeResize="0"/>
          <p:nvPr/>
        </p:nvPicPr>
        <p:blipFill rotWithShape="1">
          <a:blip r:embed="rId6">
            <a:alphaModFix/>
          </a:blip>
          <a:srcRect b="0" l="0" r="0" t="0"/>
          <a:stretch/>
        </p:blipFill>
        <p:spPr>
          <a:xfrm>
            <a:off x="8646710" y="2623996"/>
            <a:ext cx="3430915" cy="2600658"/>
          </a:xfrm>
          <a:prstGeom prst="rect">
            <a:avLst/>
          </a:prstGeom>
          <a:noFill/>
          <a:ln>
            <a:noFill/>
          </a:ln>
        </p:spPr>
      </p:pic>
      <p:sp>
        <p:nvSpPr>
          <p:cNvPr id="273" name="Shape 273"/>
          <p:cNvSpPr txBox="1"/>
          <p:nvPr/>
        </p:nvSpPr>
        <p:spPr>
          <a:xfrm>
            <a:off x="733595" y="5233071"/>
            <a:ext cx="3125337"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Smithsonian Museum</a:t>
            </a:r>
          </a:p>
        </p:txBody>
      </p:sp>
      <p:sp>
        <p:nvSpPr>
          <p:cNvPr id="274" name="Shape 274"/>
          <p:cNvSpPr txBox="1"/>
          <p:nvPr/>
        </p:nvSpPr>
        <p:spPr>
          <a:xfrm>
            <a:off x="8871045" y="5349921"/>
            <a:ext cx="3002506"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Lincoln Memorial</a:t>
            </a:r>
          </a:p>
        </p:txBody>
      </p:sp>
      <p:sp>
        <p:nvSpPr>
          <p:cNvPr id="275" name="Shape 275"/>
          <p:cNvSpPr txBox="1"/>
          <p:nvPr/>
        </p:nvSpPr>
        <p:spPr>
          <a:xfrm>
            <a:off x="7950238" y="1535667"/>
            <a:ext cx="3156939"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Supreme Court</a:t>
            </a:r>
          </a:p>
        </p:txBody>
      </p:sp>
      <p:sp>
        <p:nvSpPr>
          <p:cNvPr id="276" name="Shape 276"/>
          <p:cNvSpPr txBox="1"/>
          <p:nvPr/>
        </p:nvSpPr>
        <p:spPr>
          <a:xfrm>
            <a:off x="2197290" y="5936776"/>
            <a:ext cx="2178594"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800" u="none" cap="none" strike="noStrike">
                <a:solidFill>
                  <a:schemeClr val="dk1"/>
                </a:solidFill>
                <a:latin typeface="Questrial"/>
                <a:ea typeface="Questrial"/>
                <a:cs typeface="Questrial"/>
                <a:sym typeface="Questrial"/>
              </a:rPr>
              <a:t>Capitol Building</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Rome (509 B.C. – 476 A.D.)</a:t>
            </a:r>
          </a:p>
        </p:txBody>
      </p:sp>
      <p:pic>
        <p:nvPicPr>
          <p:cNvPr id="282" name="Shape 282"/>
          <p:cNvPicPr preferRelativeResize="0"/>
          <p:nvPr>
            <p:ph idx="1" type="body"/>
          </p:nvPr>
        </p:nvPicPr>
        <p:blipFill rotWithShape="1">
          <a:blip r:embed="rId3">
            <a:alphaModFix/>
          </a:blip>
          <a:srcRect b="0" l="0" r="0" t="0"/>
          <a:stretch/>
        </p:blipFill>
        <p:spPr>
          <a:xfrm>
            <a:off x="1482953" y="2017939"/>
            <a:ext cx="3333750" cy="3562350"/>
          </a:xfrm>
          <a:prstGeom prst="rect">
            <a:avLst/>
          </a:prstGeom>
          <a:noFill/>
          <a:ln>
            <a:noFill/>
          </a:ln>
        </p:spPr>
      </p:pic>
      <p:sp>
        <p:nvSpPr>
          <p:cNvPr id="283" name="Shape 283"/>
          <p:cNvSpPr txBox="1"/>
          <p:nvPr/>
        </p:nvSpPr>
        <p:spPr>
          <a:xfrm>
            <a:off x="1712914" y="5693226"/>
            <a:ext cx="2873827"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1800" u="none" cap="none" strike="noStrike">
                <a:solidFill>
                  <a:schemeClr val="dk1"/>
                </a:solidFill>
                <a:latin typeface="Questrial"/>
                <a:ea typeface="Questrial"/>
                <a:cs typeface="Questrial"/>
                <a:sym typeface="Questrial"/>
              </a:rPr>
              <a:t>509 BC</a:t>
            </a:r>
          </a:p>
        </p:txBody>
      </p:sp>
      <p:pic>
        <p:nvPicPr>
          <p:cNvPr id="284" name="Shape 284"/>
          <p:cNvPicPr preferRelativeResize="0"/>
          <p:nvPr/>
        </p:nvPicPr>
        <p:blipFill rotWithShape="1">
          <a:blip r:embed="rId4">
            <a:alphaModFix/>
          </a:blip>
          <a:srcRect b="0" l="0" r="0" t="0"/>
          <a:stretch/>
        </p:blipFill>
        <p:spPr>
          <a:xfrm>
            <a:off x="6435269" y="2000024"/>
            <a:ext cx="5454651" cy="3575275"/>
          </a:xfrm>
          <a:prstGeom prst="rect">
            <a:avLst/>
          </a:prstGeom>
          <a:noFill/>
          <a:ln>
            <a:noFill/>
          </a:ln>
        </p:spPr>
      </p:pic>
      <p:sp>
        <p:nvSpPr>
          <p:cNvPr id="285" name="Shape 285"/>
          <p:cNvSpPr txBox="1"/>
          <p:nvPr/>
        </p:nvSpPr>
        <p:spPr>
          <a:xfrm>
            <a:off x="7336971" y="5693226"/>
            <a:ext cx="3766458"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1800" u="none" cap="none" strike="noStrike">
                <a:solidFill>
                  <a:schemeClr val="dk1"/>
                </a:solidFill>
                <a:latin typeface="Questrial"/>
                <a:ea typeface="Questrial"/>
                <a:cs typeface="Questrial"/>
                <a:sym typeface="Questrial"/>
              </a:rPr>
              <a:t>270 BC</a:t>
            </a:r>
          </a:p>
        </p:txBody>
      </p:sp>
      <p:cxnSp>
        <p:nvCxnSpPr>
          <p:cNvPr id="286" name="Shape 286"/>
          <p:cNvCxnSpPr/>
          <p:nvPr/>
        </p:nvCxnSpPr>
        <p:spPr>
          <a:xfrm>
            <a:off x="5077346" y="3787662"/>
            <a:ext cx="1097279" cy="11452"/>
          </a:xfrm>
          <a:prstGeom prst="straightConnector1">
            <a:avLst/>
          </a:prstGeom>
          <a:noFill/>
          <a:ln cap="flat" cmpd="sng" w="76200">
            <a:solidFill>
              <a:srgbClr val="0C0C0C"/>
            </a:solidFill>
            <a:prstDash val="solid"/>
            <a:round/>
            <a:headEnd len="med" w="med" type="none"/>
            <a:tailEnd len="lg" w="lg"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Geography of Rome</a:t>
            </a:r>
          </a:p>
        </p:txBody>
      </p:sp>
      <p:sp>
        <p:nvSpPr>
          <p:cNvPr id="292" name="Shape 292"/>
          <p:cNvSpPr txBox="1"/>
          <p:nvPr>
            <p:ph idx="1" type="body"/>
          </p:nvPr>
        </p:nvSpPr>
        <p:spPr>
          <a:xfrm>
            <a:off x="2302403" y="1421144"/>
            <a:ext cx="8915400" cy="4239904"/>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Located near the center of Italy, a peninsula located in the Mediterranean (how is this beneficial?)</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Unlike Greece, Italy’s geography helped its people to unite</a:t>
            </a:r>
          </a:p>
          <a:p>
            <a:pPr indent="-342900" lvl="0" marL="342900" marR="0" rtl="0" algn="l">
              <a:spcBef>
                <a:spcPts val="1000"/>
              </a:spcBef>
              <a:spcAft>
                <a:spcPts val="0"/>
              </a:spcAft>
              <a:buClr>
                <a:schemeClr val="accent1"/>
              </a:buClr>
              <a:buSzPct val="100000"/>
              <a:buFont typeface="Noto Symbol"/>
              <a:buNone/>
            </a:pPr>
            <a:r>
              <a:t/>
            </a:r>
            <a:endParaRPr b="0" i="0" sz="1800" u="none" cap="none" strike="noStrike">
              <a:solidFill>
                <a:srgbClr val="3F3F3F"/>
              </a:solidFill>
              <a:latin typeface="Questrial"/>
              <a:ea typeface="Questrial"/>
              <a:cs typeface="Questrial"/>
              <a:sym typeface="Questrial"/>
            </a:endParaRPr>
          </a:p>
          <a:p>
            <a:pPr indent="0" lvl="0" marL="0" marR="0" rtl="0" algn="l">
              <a:spcBef>
                <a:spcPts val="1000"/>
              </a:spcBef>
              <a:spcAft>
                <a:spcPts val="0"/>
              </a:spcAft>
              <a:buClr>
                <a:schemeClr val="accent1"/>
              </a:buClr>
              <a:buSzPct val="25000"/>
              <a:buFont typeface="Noto Symbol"/>
              <a:buNone/>
            </a:pPr>
            <a:r>
              <a:t/>
            </a:r>
            <a:endParaRPr b="0" i="0" sz="1800" u="none" cap="none" strike="noStrike">
              <a:solidFill>
                <a:srgbClr val="3F3F3F"/>
              </a:solidFill>
              <a:latin typeface="Questrial"/>
              <a:ea typeface="Questrial"/>
              <a:cs typeface="Questrial"/>
              <a:sym typeface="Questrial"/>
            </a:endParaRPr>
          </a:p>
          <a:p>
            <a:pPr indent="0" lvl="0" marL="0" marR="0" rtl="0" algn="l">
              <a:spcBef>
                <a:spcPts val="1000"/>
              </a:spcBef>
              <a:spcAft>
                <a:spcPts val="0"/>
              </a:spcAft>
              <a:buClr>
                <a:schemeClr val="accent1"/>
              </a:buClr>
              <a:buSzPct val="25000"/>
              <a:buFont typeface="Noto Symbol"/>
              <a:buNone/>
            </a:pPr>
            <a:r>
              <a:t/>
            </a:r>
            <a:endParaRPr b="0" i="0" sz="1800" u="none" cap="none" strike="noStrike">
              <a:solidFill>
                <a:srgbClr val="3F3F3F"/>
              </a:solidFill>
              <a:latin typeface="Questrial"/>
              <a:ea typeface="Questrial"/>
              <a:cs typeface="Questrial"/>
              <a:sym typeface="Questrial"/>
            </a:endParaRPr>
          </a:p>
          <a:p>
            <a:pPr indent="-342900" lvl="0" marL="342900" marR="0" rtl="0" algn="l">
              <a:spcBef>
                <a:spcPts val="1000"/>
              </a:spcBef>
              <a:spcAft>
                <a:spcPts val="0"/>
              </a:spcAft>
              <a:buClr>
                <a:schemeClr val="accent1"/>
              </a:buClr>
              <a:buSzPct val="100000"/>
              <a:buFont typeface="Noto Symbol"/>
              <a:buNone/>
            </a:pPr>
            <a:r>
              <a:t/>
            </a:r>
            <a:endParaRPr b="0" i="0" sz="1800" u="none" cap="none" strike="noStrike">
              <a:solidFill>
                <a:srgbClr val="3F3F3F"/>
              </a:solidFill>
              <a:latin typeface="Questrial"/>
              <a:ea typeface="Questrial"/>
              <a:cs typeface="Questrial"/>
              <a:sym typeface="Questrial"/>
            </a:endParaRPr>
          </a:p>
        </p:txBody>
      </p:sp>
      <p:pic>
        <p:nvPicPr>
          <p:cNvPr id="293" name="Shape 293"/>
          <p:cNvPicPr preferRelativeResize="0"/>
          <p:nvPr/>
        </p:nvPicPr>
        <p:blipFill rotWithShape="1">
          <a:blip r:embed="rId3">
            <a:alphaModFix/>
          </a:blip>
          <a:srcRect b="0" l="0" r="0" t="0"/>
          <a:stretch/>
        </p:blipFill>
        <p:spPr>
          <a:xfrm>
            <a:off x="3323948" y="2546484"/>
            <a:ext cx="6866337" cy="40628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Republic &amp; Senate</a:t>
            </a:r>
          </a:p>
        </p:txBody>
      </p:sp>
      <p:pic>
        <p:nvPicPr>
          <p:cNvPr id="299" name="Shape 299"/>
          <p:cNvPicPr preferRelativeResize="0"/>
          <p:nvPr>
            <p:ph idx="1" type="body"/>
          </p:nvPr>
        </p:nvPicPr>
        <p:blipFill rotWithShape="1">
          <a:blip r:embed="rId3">
            <a:alphaModFix/>
          </a:blip>
          <a:srcRect b="0" l="0" r="0" t="18726"/>
          <a:stretch/>
        </p:blipFill>
        <p:spPr>
          <a:xfrm>
            <a:off x="5193816" y="1640850"/>
            <a:ext cx="3709903" cy="2261390"/>
          </a:xfrm>
          <a:prstGeom prst="rect">
            <a:avLst/>
          </a:prstGeom>
          <a:noFill/>
          <a:ln>
            <a:noFill/>
          </a:ln>
        </p:spPr>
      </p:pic>
      <p:pic>
        <p:nvPicPr>
          <p:cNvPr id="300" name="Shape 300"/>
          <p:cNvPicPr preferRelativeResize="0"/>
          <p:nvPr/>
        </p:nvPicPr>
        <p:blipFill rotWithShape="1">
          <a:blip r:embed="rId4">
            <a:alphaModFix/>
          </a:blip>
          <a:srcRect b="0" l="0" r="0" t="0"/>
          <a:stretch/>
        </p:blipFill>
        <p:spPr>
          <a:xfrm>
            <a:off x="9073660" y="169588"/>
            <a:ext cx="2832577" cy="3776769"/>
          </a:xfrm>
          <a:prstGeom prst="rect">
            <a:avLst/>
          </a:prstGeom>
          <a:noFill/>
          <a:ln>
            <a:noFill/>
          </a:ln>
        </p:spPr>
      </p:pic>
      <p:pic>
        <p:nvPicPr>
          <p:cNvPr id="301" name="Shape 301"/>
          <p:cNvPicPr preferRelativeResize="0"/>
          <p:nvPr/>
        </p:nvPicPr>
        <p:blipFill rotWithShape="1">
          <a:blip r:embed="rId5">
            <a:alphaModFix/>
          </a:blip>
          <a:srcRect b="0" l="0" r="0" t="0"/>
          <a:stretch/>
        </p:blipFill>
        <p:spPr>
          <a:xfrm>
            <a:off x="7903164" y="4166391"/>
            <a:ext cx="4003072" cy="2495666"/>
          </a:xfrm>
          <a:prstGeom prst="rect">
            <a:avLst/>
          </a:prstGeom>
          <a:noFill/>
          <a:ln>
            <a:noFill/>
          </a:ln>
        </p:spPr>
      </p:pic>
      <p:sp>
        <p:nvSpPr>
          <p:cNvPr id="302" name="Shape 302"/>
          <p:cNvSpPr txBox="1"/>
          <p:nvPr/>
        </p:nvSpPr>
        <p:spPr>
          <a:xfrm>
            <a:off x="1046746" y="4166391"/>
            <a:ext cx="6737684" cy="2246769"/>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0" i="0" lang="en-US" sz="2000" u="sng" cap="none" strike="noStrike">
                <a:solidFill>
                  <a:schemeClr val="dk1"/>
                </a:solidFill>
                <a:latin typeface="Questrial"/>
                <a:ea typeface="Questrial"/>
                <a:cs typeface="Questrial"/>
                <a:sym typeface="Questrial"/>
              </a:rPr>
              <a:t>Republic</a:t>
            </a:r>
            <a:r>
              <a:rPr b="0" i="0" lang="en-US" sz="2000" u="none" cap="none" strike="noStrike">
                <a:solidFill>
                  <a:schemeClr val="dk1"/>
                </a:solidFill>
                <a:latin typeface="Questrial"/>
                <a:ea typeface="Questrial"/>
                <a:cs typeface="Questrial"/>
                <a:sym typeface="Questrial"/>
              </a:rPr>
              <a:t>: a form of government where officials were chosen by the people</a:t>
            </a:r>
          </a:p>
          <a:p>
            <a:pPr indent="-285750" lvl="0" marL="285750" marR="0" rtl="0" algn="l">
              <a:spcBef>
                <a:spcPts val="0"/>
              </a:spcBef>
              <a:buClr>
                <a:schemeClr val="dk1"/>
              </a:buClr>
              <a:buSzPct val="100000"/>
              <a:buFont typeface="Arial"/>
              <a:buChar char="•"/>
            </a:pPr>
            <a:r>
              <a:rPr b="0" i="0" lang="en-US" sz="2000" u="sng" cap="none" strike="noStrike">
                <a:solidFill>
                  <a:schemeClr val="dk1"/>
                </a:solidFill>
                <a:latin typeface="Questrial"/>
                <a:ea typeface="Questrial"/>
                <a:cs typeface="Questrial"/>
                <a:sym typeface="Questrial"/>
              </a:rPr>
              <a:t>Senate</a:t>
            </a:r>
            <a:r>
              <a:rPr b="0" i="0" lang="en-US" sz="2000" u="none" cap="none" strike="noStrike">
                <a:solidFill>
                  <a:schemeClr val="dk1"/>
                </a:solidFill>
                <a:latin typeface="Questrial"/>
                <a:ea typeface="Questrial"/>
                <a:cs typeface="Questrial"/>
                <a:sym typeface="Questrial"/>
              </a:rPr>
              <a:t>: most powerful governing body in Rome, made up of patricians</a:t>
            </a:r>
          </a:p>
          <a:p>
            <a:pPr indent="-285750" lvl="0" marL="285750" marR="0" rtl="0" algn="l">
              <a:spcBef>
                <a:spcPts val="0"/>
              </a:spcBef>
              <a:buClr>
                <a:schemeClr val="dk1"/>
              </a:buClr>
              <a:buSzPct val="100000"/>
              <a:buFont typeface="Arial"/>
              <a:buChar char="•"/>
            </a:pPr>
            <a:r>
              <a:rPr b="0" i="0" lang="en-US" sz="2000" u="sng" cap="none" strike="noStrike">
                <a:solidFill>
                  <a:schemeClr val="dk1"/>
                </a:solidFill>
                <a:latin typeface="Questrial"/>
                <a:ea typeface="Questrial"/>
                <a:cs typeface="Questrial"/>
                <a:sym typeface="Questrial"/>
              </a:rPr>
              <a:t>Patricians</a:t>
            </a:r>
            <a:r>
              <a:rPr b="0" i="0" lang="en-US" sz="2000" u="none" cap="none" strike="noStrike">
                <a:solidFill>
                  <a:schemeClr val="dk1"/>
                </a:solidFill>
                <a:latin typeface="Questrial"/>
                <a:ea typeface="Questrial"/>
                <a:cs typeface="Questrial"/>
                <a:sym typeface="Questrial"/>
              </a:rPr>
              <a:t>: landholding upper class</a:t>
            </a:r>
          </a:p>
          <a:p>
            <a:pPr indent="-285750" lvl="0" marL="285750" marR="0" rtl="0" algn="l">
              <a:spcBef>
                <a:spcPts val="0"/>
              </a:spcBef>
              <a:buClr>
                <a:schemeClr val="dk1"/>
              </a:buClr>
              <a:buSzPct val="100000"/>
              <a:buFont typeface="Arial"/>
              <a:buChar char="•"/>
            </a:pPr>
            <a:r>
              <a:rPr b="0" i="0" lang="en-US" sz="2000" u="sng" cap="none" strike="noStrike">
                <a:solidFill>
                  <a:schemeClr val="dk1"/>
                </a:solidFill>
                <a:latin typeface="Questrial"/>
                <a:ea typeface="Questrial"/>
                <a:cs typeface="Questrial"/>
                <a:sym typeface="Questrial"/>
              </a:rPr>
              <a:t>Plebeians</a:t>
            </a:r>
            <a:r>
              <a:rPr b="0" i="0" lang="en-US" sz="2000" u="none" cap="none" strike="noStrike">
                <a:solidFill>
                  <a:schemeClr val="dk1"/>
                </a:solidFill>
                <a:latin typeface="Questrial"/>
                <a:ea typeface="Questrial"/>
                <a:cs typeface="Questrial"/>
                <a:sym typeface="Questrial"/>
              </a:rPr>
              <a:t>: farmers, merchants, artisans, traders (had little power)</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title"/>
          </p:nvPr>
        </p:nvSpPr>
        <p:spPr>
          <a:xfrm>
            <a:off x="2225841" y="266539"/>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Roman Contributions</a:t>
            </a:r>
          </a:p>
        </p:txBody>
      </p:sp>
      <p:pic>
        <p:nvPicPr>
          <p:cNvPr id="308" name="Shape 308"/>
          <p:cNvPicPr preferRelativeResize="0"/>
          <p:nvPr>
            <p:ph idx="1" type="body"/>
          </p:nvPr>
        </p:nvPicPr>
        <p:blipFill rotWithShape="1">
          <a:blip r:embed="rId3">
            <a:alphaModFix/>
          </a:blip>
          <a:srcRect b="0" l="0" r="0" t="0"/>
          <a:stretch/>
        </p:blipFill>
        <p:spPr>
          <a:xfrm>
            <a:off x="1828800" y="4047310"/>
            <a:ext cx="3542640" cy="2211293"/>
          </a:xfrm>
          <a:prstGeom prst="rect">
            <a:avLst/>
          </a:prstGeom>
          <a:noFill/>
          <a:ln>
            <a:noFill/>
          </a:ln>
        </p:spPr>
      </p:pic>
      <p:pic>
        <p:nvPicPr>
          <p:cNvPr id="309" name="Shape 309"/>
          <p:cNvPicPr preferRelativeResize="0"/>
          <p:nvPr/>
        </p:nvPicPr>
        <p:blipFill rotWithShape="1">
          <a:blip r:embed="rId4">
            <a:alphaModFix/>
          </a:blip>
          <a:srcRect b="0" l="0" r="0" t="0"/>
          <a:stretch/>
        </p:blipFill>
        <p:spPr>
          <a:xfrm>
            <a:off x="7288986" y="3772041"/>
            <a:ext cx="3489307" cy="2324980"/>
          </a:xfrm>
          <a:prstGeom prst="rect">
            <a:avLst/>
          </a:prstGeom>
          <a:noFill/>
          <a:ln>
            <a:noFill/>
          </a:ln>
        </p:spPr>
      </p:pic>
      <p:pic>
        <p:nvPicPr>
          <p:cNvPr id="310" name="Shape 310"/>
          <p:cNvPicPr preferRelativeResize="0"/>
          <p:nvPr/>
        </p:nvPicPr>
        <p:blipFill rotWithShape="1">
          <a:blip r:embed="rId5">
            <a:alphaModFix/>
          </a:blip>
          <a:srcRect b="0" l="0" r="0" t="0"/>
          <a:stretch/>
        </p:blipFill>
        <p:spPr>
          <a:xfrm>
            <a:off x="2779382" y="1264554"/>
            <a:ext cx="3391167" cy="2543376"/>
          </a:xfrm>
          <a:prstGeom prst="rect">
            <a:avLst/>
          </a:prstGeom>
          <a:noFill/>
          <a:ln>
            <a:noFill/>
          </a:ln>
        </p:spPr>
      </p:pic>
      <p:pic>
        <p:nvPicPr>
          <p:cNvPr id="311" name="Shape 311"/>
          <p:cNvPicPr preferRelativeResize="0"/>
          <p:nvPr/>
        </p:nvPicPr>
        <p:blipFill rotWithShape="1">
          <a:blip r:embed="rId6">
            <a:alphaModFix/>
          </a:blip>
          <a:srcRect b="0" l="0" r="0" t="0"/>
          <a:stretch/>
        </p:blipFill>
        <p:spPr>
          <a:xfrm>
            <a:off x="7479752" y="234377"/>
            <a:ext cx="2482136" cy="3309514"/>
          </a:xfrm>
          <a:prstGeom prst="rect">
            <a:avLst/>
          </a:prstGeom>
          <a:noFill/>
          <a:ln>
            <a:noFill/>
          </a:ln>
        </p:spPr>
      </p:pic>
      <p:sp>
        <p:nvSpPr>
          <p:cNvPr id="312" name="Shape 312"/>
          <p:cNvSpPr txBox="1"/>
          <p:nvPr/>
        </p:nvSpPr>
        <p:spPr>
          <a:xfrm>
            <a:off x="288758" y="1704467"/>
            <a:ext cx="2304167" cy="369332"/>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b="1" i="0" lang="en-US" sz="1800" u="none" cap="none" strike="noStrike">
                <a:solidFill>
                  <a:schemeClr val="dk1"/>
                </a:solidFill>
                <a:latin typeface="Questrial"/>
                <a:ea typeface="Questrial"/>
                <a:cs typeface="Questrial"/>
                <a:sym typeface="Questrial"/>
              </a:rPr>
              <a:t>Aqueducts</a:t>
            </a:r>
          </a:p>
        </p:txBody>
      </p:sp>
      <p:sp>
        <p:nvSpPr>
          <p:cNvPr id="313" name="Shape 313"/>
          <p:cNvSpPr txBox="1"/>
          <p:nvPr/>
        </p:nvSpPr>
        <p:spPr>
          <a:xfrm>
            <a:off x="2225841" y="6258605"/>
            <a:ext cx="2574757"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Colosseum</a:t>
            </a:r>
          </a:p>
        </p:txBody>
      </p:sp>
      <p:sp>
        <p:nvSpPr>
          <p:cNvPr id="314" name="Shape 314"/>
          <p:cNvSpPr txBox="1"/>
          <p:nvPr/>
        </p:nvSpPr>
        <p:spPr>
          <a:xfrm>
            <a:off x="10100865" y="770020"/>
            <a:ext cx="1913021"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800" u="none" cap="none" strike="noStrike">
                <a:solidFill>
                  <a:schemeClr val="dk1"/>
                </a:solidFill>
                <a:latin typeface="Questrial"/>
                <a:ea typeface="Questrial"/>
                <a:cs typeface="Questrial"/>
                <a:sym typeface="Questrial"/>
              </a:rPr>
              <a:t>Twelve Tables of Roman Law</a:t>
            </a:r>
          </a:p>
        </p:txBody>
      </p:sp>
      <p:sp>
        <p:nvSpPr>
          <p:cNvPr id="315" name="Shape 315"/>
          <p:cNvSpPr txBox="1"/>
          <p:nvPr/>
        </p:nvSpPr>
        <p:spPr>
          <a:xfrm>
            <a:off x="7570728" y="6211669"/>
            <a:ext cx="2925824"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800" u="none" cap="none" strike="noStrike">
                <a:solidFill>
                  <a:schemeClr val="dk1"/>
                </a:solidFill>
                <a:latin typeface="Questrial"/>
                <a:ea typeface="Questrial"/>
                <a:cs typeface="Questrial"/>
                <a:sym typeface="Questrial"/>
              </a:rPr>
              <a:t>Roads → “all roads lead to Rome”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ctrTitle"/>
          </p:nvPr>
        </p:nvSpPr>
        <p:spPr>
          <a:xfrm>
            <a:off x="368489" y="300251"/>
            <a:ext cx="11687031" cy="1010598"/>
          </a:xfrm>
          <a:prstGeom prst="rect">
            <a:avLst/>
          </a:prstGeom>
          <a:noFill/>
          <a:ln>
            <a:noFill/>
          </a:ln>
        </p:spPr>
        <p:txBody>
          <a:bodyPr anchorCtr="0" anchor="b" bIns="45700" lIns="91425" rIns="91425" tIns="45700">
            <a:noAutofit/>
          </a:bodyPr>
          <a:lstStyle/>
          <a:p>
            <a:pPr indent="0" lvl="0" marL="0" marR="0" rtl="0" algn="ctr">
              <a:spcBef>
                <a:spcPts val="0"/>
              </a:spcBef>
              <a:buClr>
                <a:srgbClr val="262626"/>
              </a:buClr>
              <a:buSzPct val="25000"/>
              <a:buFont typeface="Questrial"/>
              <a:buNone/>
            </a:pPr>
            <a:r>
              <a:rPr b="0" i="0" lang="en-US" sz="4400" u="none" cap="none" strike="noStrike">
                <a:solidFill>
                  <a:srgbClr val="262626"/>
                </a:solidFill>
                <a:latin typeface="Questrial"/>
                <a:ea typeface="Questrial"/>
                <a:cs typeface="Questrial"/>
                <a:sym typeface="Questrial"/>
              </a:rPr>
              <a:t>Classical Civilizations: Greece and Rome</a:t>
            </a:r>
          </a:p>
        </p:txBody>
      </p:sp>
      <p:pic>
        <p:nvPicPr>
          <p:cNvPr id="171" name="Shape 171"/>
          <p:cNvPicPr preferRelativeResize="0"/>
          <p:nvPr/>
        </p:nvPicPr>
        <p:blipFill rotWithShape="1">
          <a:blip r:embed="rId3">
            <a:alphaModFix/>
          </a:blip>
          <a:srcRect b="0" l="0" r="0" t="0"/>
          <a:stretch/>
        </p:blipFill>
        <p:spPr>
          <a:xfrm>
            <a:off x="1844722" y="1310850"/>
            <a:ext cx="8734567" cy="55583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ph type="title"/>
          </p:nvPr>
        </p:nvSpPr>
        <p:spPr>
          <a:xfrm>
            <a:off x="1666510" y="59032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Cont.</a:t>
            </a:r>
          </a:p>
        </p:txBody>
      </p:sp>
      <p:pic>
        <p:nvPicPr>
          <p:cNvPr id="321" name="Shape 321"/>
          <p:cNvPicPr preferRelativeResize="0"/>
          <p:nvPr>
            <p:ph idx="1" type="body"/>
          </p:nvPr>
        </p:nvPicPr>
        <p:blipFill rotWithShape="1">
          <a:blip r:embed="rId3">
            <a:alphaModFix/>
          </a:blip>
          <a:srcRect b="0" l="0" r="0" t="0"/>
          <a:stretch/>
        </p:blipFill>
        <p:spPr>
          <a:xfrm>
            <a:off x="812741" y="2478910"/>
            <a:ext cx="2833686" cy="3778250"/>
          </a:xfrm>
          <a:prstGeom prst="rect">
            <a:avLst/>
          </a:prstGeom>
          <a:noFill/>
          <a:ln>
            <a:noFill/>
          </a:ln>
        </p:spPr>
      </p:pic>
      <p:pic>
        <p:nvPicPr>
          <p:cNvPr id="322" name="Shape 322"/>
          <p:cNvPicPr preferRelativeResize="0"/>
          <p:nvPr/>
        </p:nvPicPr>
        <p:blipFill rotWithShape="1">
          <a:blip r:embed="rId4">
            <a:alphaModFix/>
          </a:blip>
          <a:srcRect b="0" l="0" r="0" t="0"/>
          <a:stretch/>
        </p:blipFill>
        <p:spPr>
          <a:xfrm>
            <a:off x="8057377" y="500743"/>
            <a:ext cx="3672225" cy="2754170"/>
          </a:xfrm>
          <a:prstGeom prst="rect">
            <a:avLst/>
          </a:prstGeom>
          <a:noFill/>
          <a:ln>
            <a:noFill/>
          </a:ln>
        </p:spPr>
      </p:pic>
      <p:pic>
        <p:nvPicPr>
          <p:cNvPr id="323" name="Shape 323"/>
          <p:cNvPicPr preferRelativeResize="0"/>
          <p:nvPr/>
        </p:nvPicPr>
        <p:blipFill rotWithShape="1">
          <a:blip r:embed="rId5">
            <a:alphaModFix/>
          </a:blip>
          <a:srcRect b="0" l="0" r="0" t="0"/>
          <a:stretch/>
        </p:blipFill>
        <p:spPr>
          <a:xfrm>
            <a:off x="4363453" y="624739"/>
            <a:ext cx="3517802" cy="2638352"/>
          </a:xfrm>
          <a:prstGeom prst="rect">
            <a:avLst/>
          </a:prstGeom>
          <a:noFill/>
          <a:ln>
            <a:noFill/>
          </a:ln>
        </p:spPr>
      </p:pic>
      <p:pic>
        <p:nvPicPr>
          <p:cNvPr id="324" name="Shape 324"/>
          <p:cNvPicPr preferRelativeResize="0"/>
          <p:nvPr/>
        </p:nvPicPr>
        <p:blipFill rotWithShape="1">
          <a:blip r:embed="rId6">
            <a:alphaModFix/>
          </a:blip>
          <a:srcRect b="0" l="0" r="0" t="0"/>
          <a:stretch/>
        </p:blipFill>
        <p:spPr>
          <a:xfrm>
            <a:off x="3926392" y="3747612"/>
            <a:ext cx="3997202" cy="2997901"/>
          </a:xfrm>
          <a:prstGeom prst="rect">
            <a:avLst/>
          </a:prstGeom>
          <a:noFill/>
          <a:ln>
            <a:noFill/>
          </a:ln>
        </p:spPr>
      </p:pic>
      <p:pic>
        <p:nvPicPr>
          <p:cNvPr id="325" name="Shape 325"/>
          <p:cNvPicPr preferRelativeResize="0"/>
          <p:nvPr/>
        </p:nvPicPr>
        <p:blipFill rotWithShape="1">
          <a:blip r:embed="rId7">
            <a:alphaModFix/>
          </a:blip>
          <a:srcRect b="0" l="0" r="0" t="0"/>
          <a:stretch/>
        </p:blipFill>
        <p:spPr>
          <a:xfrm>
            <a:off x="8075077" y="3862614"/>
            <a:ext cx="3843866" cy="2882899"/>
          </a:xfrm>
          <a:prstGeom prst="rect">
            <a:avLst/>
          </a:prstGeom>
          <a:noFill/>
          <a:ln>
            <a:noFill/>
          </a:ln>
        </p:spPr>
      </p:pic>
      <p:sp>
        <p:nvSpPr>
          <p:cNvPr id="326" name="Shape 326"/>
          <p:cNvSpPr txBox="1"/>
          <p:nvPr/>
        </p:nvSpPr>
        <p:spPr>
          <a:xfrm>
            <a:off x="1128237" y="6350257"/>
            <a:ext cx="2033337"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The Arch</a:t>
            </a:r>
          </a:p>
        </p:txBody>
      </p:sp>
      <p:sp>
        <p:nvSpPr>
          <p:cNvPr id="327" name="Shape 327"/>
          <p:cNvSpPr txBox="1"/>
          <p:nvPr/>
        </p:nvSpPr>
        <p:spPr>
          <a:xfrm>
            <a:off x="4427621" y="3378280"/>
            <a:ext cx="3043990"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Architecture</a:t>
            </a:r>
          </a:p>
        </p:txBody>
      </p:sp>
      <p:sp>
        <p:nvSpPr>
          <p:cNvPr id="328" name="Shape 328"/>
          <p:cNvSpPr txBox="1"/>
          <p:nvPr/>
        </p:nvSpPr>
        <p:spPr>
          <a:xfrm>
            <a:off x="8746957" y="3378280"/>
            <a:ext cx="2526631" cy="3693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1800" u="none" cap="none" strike="noStrike">
                <a:solidFill>
                  <a:schemeClr val="dk1"/>
                </a:solidFill>
                <a:latin typeface="Questrial"/>
                <a:ea typeface="Questrial"/>
                <a:cs typeface="Questrial"/>
                <a:sym typeface="Questrial"/>
              </a:rPr>
              <a:t>Government</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type="title"/>
          </p:nvPr>
        </p:nvSpPr>
        <p:spPr>
          <a:xfrm>
            <a:off x="1672390" y="203003"/>
            <a:ext cx="10034336" cy="3057553"/>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How did the location of Greece and Rome allow them to be successful in trading as well as the spread of their culture?</a:t>
            </a:r>
          </a:p>
        </p:txBody>
      </p:sp>
      <p:pic>
        <p:nvPicPr>
          <p:cNvPr id="334" name="Shape 334"/>
          <p:cNvPicPr preferRelativeResize="0"/>
          <p:nvPr/>
        </p:nvPicPr>
        <p:blipFill rotWithShape="1">
          <a:blip r:embed="rId3">
            <a:alphaModFix/>
          </a:blip>
          <a:srcRect b="0" l="0" r="0" t="0"/>
          <a:stretch/>
        </p:blipFill>
        <p:spPr>
          <a:xfrm>
            <a:off x="2977815" y="2101264"/>
            <a:ext cx="7423484" cy="45671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The Fall of the Roman Empire</a:t>
            </a:r>
          </a:p>
        </p:txBody>
      </p:sp>
      <p:graphicFrame>
        <p:nvGraphicFramePr>
          <p:cNvPr id="340" name="Shape 340"/>
          <p:cNvGraphicFramePr/>
          <p:nvPr/>
        </p:nvGraphicFramePr>
        <p:xfrm>
          <a:off x="745956" y="1660357"/>
          <a:ext cx="3000000" cy="3000000"/>
        </p:xfrm>
        <a:graphic>
          <a:graphicData uri="http://schemas.openxmlformats.org/drawingml/2006/table">
            <a:tbl>
              <a:tblPr bandRow="1" firstRow="1">
                <a:noFill/>
                <a:tableStyleId>{2B563E63-108C-4C7E-A6F5-D04A5D3AE0D2}</a:tableStyleId>
              </a:tblPr>
              <a:tblGrid>
                <a:gridCol w="2803350"/>
                <a:gridCol w="2803350"/>
                <a:gridCol w="2803350"/>
                <a:gridCol w="2803350"/>
              </a:tblGrid>
              <a:tr h="727900">
                <a:tc>
                  <a:txBody>
                    <a:bodyPr>
                      <a:noAutofit/>
                    </a:bodyPr>
                    <a:lstStyle/>
                    <a:p>
                      <a:pPr indent="0" lvl="0" marL="0" marR="0" rtl="0" algn="ctr">
                        <a:spcBef>
                          <a:spcPts val="0"/>
                        </a:spcBef>
                        <a:buSzPct val="25000"/>
                        <a:buNone/>
                      </a:pPr>
                      <a:r>
                        <a:rPr lang="en-US" sz="1800" u="none" cap="none" strike="noStrike"/>
                        <a:t>Military Causes</a:t>
                      </a:r>
                    </a:p>
                  </a:txBody>
                  <a:tcPr marT="45725" marB="45725" marR="91450" marL="91450"/>
                </a:tc>
                <a:tc>
                  <a:txBody>
                    <a:bodyPr>
                      <a:noAutofit/>
                    </a:bodyPr>
                    <a:lstStyle/>
                    <a:p>
                      <a:pPr indent="0" lvl="0" marL="0" marR="0" rtl="0" algn="ctr">
                        <a:spcBef>
                          <a:spcPts val="0"/>
                        </a:spcBef>
                        <a:buSzPct val="25000"/>
                        <a:buNone/>
                      </a:pPr>
                      <a:r>
                        <a:rPr lang="en-US" sz="1800" u="none" cap="none" strike="noStrike"/>
                        <a:t>Economic Causes</a:t>
                      </a:r>
                    </a:p>
                  </a:txBody>
                  <a:tcPr marT="45725" marB="45725" marR="91450" marL="91450"/>
                </a:tc>
                <a:tc>
                  <a:txBody>
                    <a:bodyPr>
                      <a:noAutofit/>
                    </a:bodyPr>
                    <a:lstStyle/>
                    <a:p>
                      <a:pPr indent="0" lvl="0" marL="0" marR="0" rtl="0" algn="ctr">
                        <a:spcBef>
                          <a:spcPts val="0"/>
                        </a:spcBef>
                        <a:buSzPct val="25000"/>
                        <a:buNone/>
                      </a:pPr>
                      <a:r>
                        <a:rPr lang="en-US" sz="1800" u="none" cap="none" strike="noStrike"/>
                        <a:t>Political Causes</a:t>
                      </a:r>
                    </a:p>
                  </a:txBody>
                  <a:tcPr marT="45725" marB="45725" marR="91450" marL="91450"/>
                </a:tc>
                <a:tc>
                  <a:txBody>
                    <a:bodyPr>
                      <a:noAutofit/>
                    </a:bodyPr>
                    <a:lstStyle/>
                    <a:p>
                      <a:pPr indent="0" lvl="0" marL="0" marR="0" rtl="0" algn="ctr">
                        <a:spcBef>
                          <a:spcPts val="0"/>
                        </a:spcBef>
                        <a:buSzPct val="25000"/>
                        <a:buNone/>
                      </a:pPr>
                      <a:r>
                        <a:rPr lang="en-US" sz="1800" u="none" cap="none" strike="noStrike"/>
                        <a:t>Social Causes</a:t>
                      </a:r>
                    </a:p>
                  </a:txBody>
                  <a:tcPr marT="45725" marB="45725" marR="91450" marL="91450"/>
                </a:tc>
              </a:tr>
              <a:tr h="4036625">
                <a:tc>
                  <a:txBody>
                    <a:bodyPr>
                      <a:noAutofit/>
                    </a:bodyPr>
                    <a:lstStyle/>
                    <a:p>
                      <a:pPr indent="-285750" lvl="0" marL="285750" marR="0" rtl="0" algn="l">
                        <a:spcBef>
                          <a:spcPts val="0"/>
                        </a:spcBef>
                        <a:buClr>
                          <a:schemeClr val="dk1"/>
                        </a:buClr>
                        <a:buSzPct val="100000"/>
                        <a:buFont typeface="Arial"/>
                        <a:buChar char="•"/>
                      </a:pPr>
                      <a:r>
                        <a:rPr lang="en-US" sz="1800" u="none" cap="none" strike="noStrike"/>
                        <a:t>Visigoths and other Germanic peoples invaded the empire</a:t>
                      </a:r>
                    </a:p>
                    <a:p>
                      <a:pPr indent="-285750" lvl="0" marL="285750" marR="0" rtl="0" algn="l">
                        <a:spcBef>
                          <a:spcPts val="0"/>
                        </a:spcBef>
                        <a:buClr>
                          <a:schemeClr val="dk1"/>
                        </a:buClr>
                        <a:buSzPct val="100000"/>
                        <a:buFont typeface="Arial"/>
                        <a:buChar char="•"/>
                      </a:pPr>
                      <a:r>
                        <a:rPr lang="en-US" sz="1800" u="none" cap="none" strike="noStrike"/>
                        <a:t>Roman army lacked training and discipline</a:t>
                      </a:r>
                    </a:p>
                    <a:p>
                      <a:pPr indent="-285750" lvl="0" marL="285750" marR="0" rtl="0" algn="l">
                        <a:spcBef>
                          <a:spcPts val="0"/>
                        </a:spcBef>
                        <a:buClr>
                          <a:schemeClr val="dk1"/>
                        </a:buClr>
                        <a:buSzPct val="100000"/>
                        <a:buFont typeface="Arial"/>
                        <a:buChar char="•"/>
                      </a:pPr>
                      <a:r>
                        <a:rPr lang="en-US" sz="1800" u="none" cap="none" strike="noStrike"/>
                        <a:t>Romans were forced to hire foreign soldiers to defend borders</a:t>
                      </a:r>
                    </a:p>
                    <a:p>
                      <a:pPr indent="-285750" lvl="0" marL="285750" marR="0" rtl="0" algn="l">
                        <a:spcBef>
                          <a:spcPts val="0"/>
                        </a:spcBef>
                        <a:buClr>
                          <a:schemeClr val="dk1"/>
                        </a:buClr>
                        <a:buSzPct val="100000"/>
                        <a:buFont typeface="Arial"/>
                        <a:buNone/>
                      </a:pPr>
                      <a:r>
                        <a:t/>
                      </a:r>
                      <a:endParaRPr sz="1800" u="none" cap="none" strike="noStrike"/>
                    </a:p>
                  </a:txBody>
                  <a:tcPr marT="45725" marB="45725" marR="91450" marL="91450"/>
                </a:tc>
                <a:tc>
                  <a:txBody>
                    <a:bodyPr>
                      <a:noAutofit/>
                    </a:bodyPr>
                    <a:lstStyle/>
                    <a:p>
                      <a:pPr indent="-285750" lvl="0" marL="285750" marR="0" rtl="0" algn="l">
                        <a:spcBef>
                          <a:spcPts val="0"/>
                        </a:spcBef>
                        <a:buClr>
                          <a:schemeClr val="dk1"/>
                        </a:buClr>
                        <a:buSzPct val="100000"/>
                        <a:buFont typeface="Arial"/>
                        <a:buChar char="•"/>
                      </a:pPr>
                      <a:r>
                        <a:rPr lang="en-US" sz="1800" u="none" cap="none" strike="noStrike"/>
                        <a:t>Heavy taxes were necessary to support the government</a:t>
                      </a:r>
                    </a:p>
                    <a:p>
                      <a:pPr indent="-285750" lvl="0" marL="285750" marR="0" rtl="0" algn="l">
                        <a:spcBef>
                          <a:spcPts val="0"/>
                        </a:spcBef>
                        <a:buClr>
                          <a:schemeClr val="dk1"/>
                        </a:buClr>
                        <a:buSzPct val="100000"/>
                        <a:buFont typeface="Arial"/>
                        <a:buChar char="•"/>
                      </a:pPr>
                      <a:r>
                        <a:rPr lang="en-US" sz="1800" u="none" cap="none" strike="noStrike"/>
                        <a:t>Farmers left land</a:t>
                      </a:r>
                    </a:p>
                    <a:p>
                      <a:pPr indent="-285750" lvl="0" marL="285750" marR="0" rtl="0" algn="l">
                        <a:spcBef>
                          <a:spcPts val="0"/>
                        </a:spcBef>
                        <a:buClr>
                          <a:schemeClr val="dk1"/>
                        </a:buClr>
                        <a:buSzPct val="100000"/>
                        <a:buFont typeface="Arial"/>
                        <a:buChar char="•"/>
                      </a:pPr>
                      <a:r>
                        <a:rPr lang="en-US" sz="1800" u="none" cap="none" strike="noStrike"/>
                        <a:t>Middle class disappeared</a:t>
                      </a:r>
                    </a:p>
                    <a:p>
                      <a:pPr indent="-285750" lvl="0" marL="285750" marR="0" rtl="0" algn="l">
                        <a:spcBef>
                          <a:spcPts val="0"/>
                        </a:spcBef>
                        <a:buClr>
                          <a:schemeClr val="dk1"/>
                        </a:buClr>
                        <a:buSzPct val="100000"/>
                        <a:buFont typeface="Arial"/>
                        <a:buChar char="•"/>
                      </a:pPr>
                      <a:r>
                        <a:rPr lang="en-US" sz="1800" u="none" cap="none" strike="noStrike"/>
                        <a:t>Romans used too much slave labor</a:t>
                      </a:r>
                    </a:p>
                  </a:txBody>
                  <a:tcPr marT="45725" marB="45725" marR="91450" marL="91450"/>
                </a:tc>
                <a:tc>
                  <a:txBody>
                    <a:bodyPr>
                      <a:noAutofit/>
                    </a:bodyPr>
                    <a:lstStyle/>
                    <a:p>
                      <a:pPr indent="-285750" lvl="0" marL="285750" marR="0" rtl="0" algn="l">
                        <a:spcBef>
                          <a:spcPts val="0"/>
                        </a:spcBef>
                        <a:buClr>
                          <a:schemeClr val="dk1"/>
                        </a:buClr>
                        <a:buSzPct val="100000"/>
                        <a:buFont typeface="Arial"/>
                        <a:buChar char="•"/>
                      </a:pPr>
                      <a:r>
                        <a:rPr lang="en-US" sz="1800" u="none" cap="none" strike="noStrike"/>
                        <a:t>Government became too strict</a:t>
                      </a:r>
                    </a:p>
                    <a:p>
                      <a:pPr indent="-285750" lvl="0" marL="285750" marR="0" rtl="0" algn="l">
                        <a:spcBef>
                          <a:spcPts val="0"/>
                        </a:spcBef>
                        <a:buClr>
                          <a:schemeClr val="dk1"/>
                        </a:buClr>
                        <a:buSzPct val="100000"/>
                        <a:buFont typeface="Arial"/>
                        <a:buChar char="•"/>
                      </a:pPr>
                      <a:r>
                        <a:rPr lang="en-US" sz="1800" u="none" cap="none" strike="noStrike"/>
                        <a:t>People stopped supporting government</a:t>
                      </a:r>
                    </a:p>
                    <a:p>
                      <a:pPr indent="-285750" lvl="0" marL="285750" marR="0" rtl="0" algn="l">
                        <a:spcBef>
                          <a:spcPts val="0"/>
                        </a:spcBef>
                        <a:buClr>
                          <a:schemeClr val="dk1"/>
                        </a:buClr>
                        <a:buSzPct val="100000"/>
                        <a:buFont typeface="Arial"/>
                        <a:buChar char="•"/>
                      </a:pPr>
                      <a:r>
                        <a:rPr lang="en-US" sz="1800" u="none" cap="none" strike="noStrike"/>
                        <a:t>Many officials were corrupt</a:t>
                      </a:r>
                    </a:p>
                    <a:p>
                      <a:pPr indent="-285750" lvl="0" marL="285750" marR="0" rtl="0" algn="l">
                        <a:spcBef>
                          <a:spcPts val="0"/>
                        </a:spcBef>
                        <a:buClr>
                          <a:schemeClr val="dk1"/>
                        </a:buClr>
                        <a:buSzPct val="100000"/>
                        <a:buFont typeface="Arial"/>
                        <a:buChar char="•"/>
                      </a:pPr>
                      <a:r>
                        <a:rPr lang="en-US" sz="1800" u="none" cap="none" strike="noStrike"/>
                        <a:t>Divided empire became weak</a:t>
                      </a:r>
                    </a:p>
                  </a:txBody>
                  <a:tcPr marT="45725" marB="45725" marR="91450" marL="91450"/>
                </a:tc>
                <a:tc>
                  <a:txBody>
                    <a:bodyPr>
                      <a:noAutofit/>
                    </a:bodyPr>
                    <a:lstStyle/>
                    <a:p>
                      <a:pPr indent="-285750" lvl="0" marL="285750" marR="0" rtl="0" algn="l">
                        <a:spcBef>
                          <a:spcPts val="0"/>
                        </a:spcBef>
                        <a:buClr>
                          <a:schemeClr val="dk1"/>
                        </a:buClr>
                        <a:buSzPct val="100000"/>
                        <a:buFont typeface="Arial"/>
                        <a:buChar char="•"/>
                      </a:pPr>
                      <a:r>
                        <a:rPr lang="en-US" sz="1800" u="none" cap="none" strike="noStrike"/>
                        <a:t>Population declined because of disease and war</a:t>
                      </a:r>
                    </a:p>
                    <a:p>
                      <a:pPr indent="-285750" lvl="0" marL="285750" marR="0" rtl="0" algn="l">
                        <a:spcBef>
                          <a:spcPts val="0"/>
                        </a:spcBef>
                        <a:buClr>
                          <a:schemeClr val="dk1"/>
                        </a:buClr>
                        <a:buSzPct val="100000"/>
                        <a:buFont typeface="Arial"/>
                        <a:buChar char="•"/>
                      </a:pPr>
                      <a:r>
                        <a:rPr lang="en-US" sz="1800" u="none" cap="none" strike="noStrike"/>
                        <a:t>People became selfish and lazy</a:t>
                      </a:r>
                    </a:p>
                  </a:txBody>
                  <a:tcPr marT="45725" marB="45725" marR="91450" marL="9145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1678675" y="624110"/>
            <a:ext cx="1019487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Geography of Greece (1750 B.C. – 133 B.C.)</a:t>
            </a:r>
          </a:p>
        </p:txBody>
      </p:sp>
      <p:pic>
        <p:nvPicPr>
          <p:cNvPr id="177" name="Shape 177"/>
          <p:cNvPicPr preferRelativeResize="0"/>
          <p:nvPr>
            <p:ph idx="1" type="body"/>
          </p:nvPr>
        </p:nvPicPr>
        <p:blipFill rotWithShape="1">
          <a:blip r:embed="rId3">
            <a:alphaModFix/>
          </a:blip>
          <a:srcRect b="0" l="0" r="0" t="0"/>
          <a:stretch/>
        </p:blipFill>
        <p:spPr>
          <a:xfrm>
            <a:off x="779481" y="1905000"/>
            <a:ext cx="5316518" cy="4046900"/>
          </a:xfrm>
          <a:prstGeom prst="rect">
            <a:avLst/>
          </a:prstGeom>
          <a:noFill/>
          <a:ln>
            <a:noFill/>
          </a:ln>
        </p:spPr>
      </p:pic>
      <p:sp>
        <p:nvSpPr>
          <p:cNvPr id="178" name="Shape 178"/>
          <p:cNvSpPr/>
          <p:nvPr/>
        </p:nvSpPr>
        <p:spPr>
          <a:xfrm>
            <a:off x="6096000" y="1905000"/>
            <a:ext cx="6096000" cy="422885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rgbClr val="0099CC"/>
              </a:buClr>
              <a:buSzPct val="80000"/>
              <a:buFont typeface="Noto Symbol"/>
              <a:buChar char="■"/>
            </a:pPr>
            <a:r>
              <a:rPr b="0" i="0" lang="en-US" sz="3200" u="none" cap="none" strike="noStrike">
                <a:solidFill>
                  <a:srgbClr val="000000"/>
                </a:solidFill>
                <a:latin typeface="Arial"/>
                <a:ea typeface="Arial"/>
                <a:cs typeface="Arial"/>
                <a:sym typeface="Arial"/>
              </a:rPr>
              <a:t>Greece is a peninsula about the size of Louisiana in the Mediterranean Sea.</a:t>
            </a:r>
          </a:p>
          <a:p>
            <a:pPr indent="-342900" lvl="0" marL="342900" marR="0" rtl="0" algn="l">
              <a:spcBef>
                <a:spcPts val="640"/>
              </a:spcBef>
              <a:spcAft>
                <a:spcPts val="0"/>
              </a:spcAft>
              <a:buClr>
                <a:srgbClr val="0099CC"/>
              </a:buClr>
              <a:buSzPct val="80000"/>
              <a:buFont typeface="Noto Symbol"/>
              <a:buChar char="■"/>
            </a:pPr>
            <a:r>
              <a:rPr b="0" i="0" lang="en-US" sz="3200" u="none" cap="none" strike="noStrike">
                <a:solidFill>
                  <a:srgbClr val="000000"/>
                </a:solidFill>
                <a:latin typeface="Arial"/>
                <a:ea typeface="Arial"/>
                <a:cs typeface="Arial"/>
                <a:sym typeface="Arial"/>
              </a:rPr>
              <a:t>Extremely mountainous, many small islands (difficult to unify)</a:t>
            </a:r>
          </a:p>
          <a:p>
            <a:pPr indent="-342900" lvl="0" marL="342900" marR="0" rtl="0" algn="l">
              <a:spcBef>
                <a:spcPts val="640"/>
              </a:spcBef>
              <a:spcAft>
                <a:spcPts val="0"/>
              </a:spcAft>
              <a:buClr>
                <a:srgbClr val="0099CC"/>
              </a:buClr>
              <a:buSzPct val="80000"/>
              <a:buFont typeface="Noto Symbol"/>
              <a:buChar char="■"/>
            </a:pPr>
            <a:r>
              <a:rPr b="0" i="0" lang="en-US" sz="3200" u="none" cap="none" strike="noStrike">
                <a:solidFill>
                  <a:srgbClr val="000000"/>
                </a:solidFill>
                <a:latin typeface="Arial"/>
                <a:ea typeface="Arial"/>
                <a:cs typeface="Arial"/>
                <a:sym typeface="Arial"/>
              </a:rPr>
              <a:t>Because of this, Greece developed as a collection of city-states (“polis”)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City-States (“polis”)</a:t>
            </a:r>
          </a:p>
        </p:txBody>
      </p:sp>
      <p:sp>
        <p:nvSpPr>
          <p:cNvPr id="184" name="Shape 184"/>
          <p:cNvSpPr txBox="1"/>
          <p:nvPr>
            <p:ph idx="1" type="body"/>
          </p:nvPr>
        </p:nvSpPr>
        <p:spPr>
          <a:xfrm>
            <a:off x="2589211" y="2133600"/>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The two most famous Greek city-states were:</a:t>
            </a:r>
          </a:p>
          <a:p>
            <a:pPr indent="0" lvl="0" marL="0" marR="0" rtl="0" algn="l">
              <a:spcBef>
                <a:spcPts val="1000"/>
              </a:spcBef>
              <a:spcAft>
                <a:spcPts val="0"/>
              </a:spcAft>
              <a:buClr>
                <a:schemeClr val="accent1"/>
              </a:buClr>
              <a:buSzPct val="25000"/>
              <a:buFont typeface="Noto Symbol"/>
              <a:buNone/>
            </a:pPr>
            <a:r>
              <a:rPr b="0" i="0" lang="en-US" sz="2400" u="none" cap="none" strike="noStrike">
                <a:solidFill>
                  <a:srgbClr val="3F3F3F"/>
                </a:solidFill>
                <a:latin typeface="Questrial"/>
                <a:ea typeface="Questrial"/>
                <a:cs typeface="Questrial"/>
                <a:sym typeface="Questrial"/>
              </a:rPr>
              <a:t>               </a:t>
            </a:r>
            <a:r>
              <a:rPr b="1" i="0" lang="en-US" sz="2400" u="none" cap="none" strike="noStrike">
                <a:solidFill>
                  <a:srgbClr val="3F3F3F"/>
                </a:solidFill>
                <a:latin typeface="Questrial"/>
                <a:ea typeface="Questrial"/>
                <a:cs typeface="Questrial"/>
                <a:sym typeface="Questrial"/>
              </a:rPr>
              <a:t>Athens</a:t>
            </a:r>
          </a:p>
          <a:p>
            <a:pPr indent="0" lvl="0" marL="0" marR="0" rtl="0" algn="l">
              <a:spcBef>
                <a:spcPts val="1000"/>
              </a:spcBef>
              <a:spcAft>
                <a:spcPts val="0"/>
              </a:spcAft>
              <a:buClr>
                <a:schemeClr val="accent1"/>
              </a:buClr>
              <a:buSzPct val="25000"/>
              <a:buFont typeface="Noto Symbol"/>
              <a:buNone/>
            </a:pPr>
            <a:r>
              <a:rPr b="0" i="0" lang="en-US" sz="2400" u="none" cap="none" strike="noStrike">
                <a:solidFill>
                  <a:srgbClr val="3F3F3F"/>
                </a:solidFill>
                <a:latin typeface="Questrial"/>
                <a:ea typeface="Questrial"/>
                <a:cs typeface="Questrial"/>
                <a:sym typeface="Questrial"/>
              </a:rPr>
              <a:t>                                                                             </a:t>
            </a:r>
            <a:r>
              <a:rPr b="1" i="0" lang="en-US" sz="2400" u="none" cap="none" strike="noStrike">
                <a:solidFill>
                  <a:srgbClr val="3F3F3F"/>
                </a:solidFill>
                <a:latin typeface="Questrial"/>
                <a:ea typeface="Questrial"/>
                <a:cs typeface="Questrial"/>
                <a:sym typeface="Questrial"/>
              </a:rPr>
              <a:t>Sparta</a:t>
            </a:r>
          </a:p>
        </p:txBody>
      </p:sp>
      <p:pic>
        <p:nvPicPr>
          <p:cNvPr id="185" name="Shape 185"/>
          <p:cNvPicPr preferRelativeResize="0"/>
          <p:nvPr/>
        </p:nvPicPr>
        <p:blipFill rotWithShape="1">
          <a:blip r:embed="rId3">
            <a:alphaModFix/>
          </a:blip>
          <a:srcRect b="0" l="0" r="0" t="0"/>
          <a:stretch/>
        </p:blipFill>
        <p:spPr>
          <a:xfrm>
            <a:off x="7831842" y="3560410"/>
            <a:ext cx="3524249" cy="1876424"/>
          </a:xfrm>
          <a:prstGeom prst="rect">
            <a:avLst/>
          </a:prstGeom>
          <a:noFill/>
          <a:ln>
            <a:noFill/>
          </a:ln>
        </p:spPr>
      </p:pic>
      <p:pic>
        <p:nvPicPr>
          <p:cNvPr id="186" name="Shape 186"/>
          <p:cNvPicPr preferRelativeResize="0"/>
          <p:nvPr/>
        </p:nvPicPr>
        <p:blipFill rotWithShape="1">
          <a:blip r:embed="rId4">
            <a:alphaModFix/>
          </a:blip>
          <a:srcRect b="0" l="0" r="0" t="0"/>
          <a:stretch/>
        </p:blipFill>
        <p:spPr>
          <a:xfrm>
            <a:off x="2589211" y="3086024"/>
            <a:ext cx="4019932" cy="28251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Shape 191"/>
          <p:cNvPicPr preferRelativeResize="0"/>
          <p:nvPr>
            <p:ph idx="1" type="body"/>
          </p:nvPr>
        </p:nvPicPr>
        <p:blipFill rotWithShape="1">
          <a:blip r:embed="rId3">
            <a:alphaModFix/>
          </a:blip>
          <a:srcRect b="0" l="0" r="0" t="0"/>
          <a:stretch/>
        </p:blipFill>
        <p:spPr>
          <a:xfrm>
            <a:off x="4134969" y="1348775"/>
            <a:ext cx="5827592" cy="5071795"/>
          </a:xfrm>
          <a:prstGeom prst="rect">
            <a:avLst/>
          </a:prstGeom>
          <a:noFill/>
          <a:ln>
            <a:noFill/>
          </a:ln>
        </p:spPr>
      </p:pic>
      <p:sp>
        <p:nvSpPr>
          <p:cNvPr id="192" name="Shape 192"/>
          <p:cNvSpPr txBox="1"/>
          <p:nvPr/>
        </p:nvSpPr>
        <p:spPr>
          <a:xfrm>
            <a:off x="2512860" y="144379"/>
            <a:ext cx="9071810" cy="646331"/>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3600" u="none" cap="none" strike="noStrike">
                <a:solidFill>
                  <a:schemeClr val="dk1"/>
                </a:solidFill>
                <a:latin typeface="Questrial"/>
                <a:ea typeface="Questrial"/>
                <a:cs typeface="Questrial"/>
                <a:sym typeface="Questrial"/>
              </a:rPr>
              <a:t>Athens and Sparta</a:t>
            </a:r>
          </a:p>
        </p:txBody>
      </p:sp>
      <p:sp>
        <p:nvSpPr>
          <p:cNvPr id="193" name="Shape 193"/>
          <p:cNvSpPr/>
          <p:nvPr/>
        </p:nvSpPr>
        <p:spPr>
          <a:xfrm>
            <a:off x="6629400" y="4307305"/>
            <a:ext cx="1371599" cy="745958"/>
          </a:xfrm>
          <a:prstGeom prst="ellipse">
            <a:avLst/>
          </a:prstGeom>
          <a:noFill/>
          <a:ln cap="flat" cmpd="sng" w="38100">
            <a:solidFill>
              <a:srgbClr val="FF000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Questrial"/>
              <a:ea typeface="Questrial"/>
              <a:cs typeface="Questrial"/>
              <a:sym typeface="Questrial"/>
            </a:endParaRPr>
          </a:p>
        </p:txBody>
      </p:sp>
      <p:pic>
        <p:nvPicPr>
          <p:cNvPr id="194" name="Shape 194"/>
          <p:cNvPicPr preferRelativeResize="0"/>
          <p:nvPr/>
        </p:nvPicPr>
        <p:blipFill rotWithShape="1">
          <a:blip r:embed="rId4">
            <a:alphaModFix/>
          </a:blip>
          <a:srcRect b="0" l="0" r="0" t="0"/>
          <a:stretch/>
        </p:blipFill>
        <p:spPr>
          <a:xfrm>
            <a:off x="7425188" y="3494496"/>
            <a:ext cx="1408297" cy="7803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Common Features of Athens and Sparta</a:t>
            </a:r>
          </a:p>
        </p:txBody>
      </p:sp>
      <p:sp>
        <p:nvSpPr>
          <p:cNvPr id="200" name="Shape 200"/>
          <p:cNvSpPr txBox="1"/>
          <p:nvPr>
            <p:ph idx="1" type="body"/>
          </p:nvPr>
        </p:nvSpPr>
        <p:spPr>
          <a:xfrm>
            <a:off x="2589211" y="2133600"/>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Common language</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Shared heroes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Olympic games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Same gods and religious beliefs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Athens</a:t>
            </a:r>
          </a:p>
        </p:txBody>
      </p:sp>
      <p:sp>
        <p:nvSpPr>
          <p:cNvPr id="206" name="Shape 206"/>
          <p:cNvSpPr txBox="1"/>
          <p:nvPr>
            <p:ph idx="1" type="body"/>
          </p:nvPr>
        </p:nvSpPr>
        <p:spPr>
          <a:xfrm>
            <a:off x="1928191" y="1590261"/>
            <a:ext cx="9576421" cy="4870174"/>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Created the first democracy (type of government where people vote); this was known as </a:t>
            </a:r>
            <a:r>
              <a:rPr b="0" i="0" lang="en-US" sz="2400" u="sng" cap="none" strike="noStrike">
                <a:solidFill>
                  <a:srgbClr val="3F3F3F"/>
                </a:solidFill>
                <a:latin typeface="Questrial"/>
                <a:ea typeface="Questrial"/>
                <a:cs typeface="Questrial"/>
                <a:sym typeface="Questrial"/>
              </a:rPr>
              <a:t>direct democracy </a:t>
            </a:r>
            <a:r>
              <a:rPr b="0" i="0" lang="en-US" sz="2400" u="none" cap="none" strike="noStrike">
                <a:solidFill>
                  <a:srgbClr val="3F3F3F"/>
                </a:solidFill>
                <a:latin typeface="Questrial"/>
                <a:ea typeface="Questrial"/>
                <a:cs typeface="Questrial"/>
                <a:sym typeface="Questrial"/>
              </a:rPr>
              <a:t>and was a form of limited democracy</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The U.S. has a representative democracy, where we vote for people to make decisions for us</a:t>
            </a:r>
          </a:p>
          <a:p>
            <a:pPr indent="-342900" lvl="0" marL="342900" marR="0" rtl="0" algn="l">
              <a:spcBef>
                <a:spcPts val="1000"/>
              </a:spcBef>
              <a:spcAft>
                <a:spcPts val="0"/>
              </a:spcAft>
              <a:buClr>
                <a:schemeClr val="accent1"/>
              </a:buClr>
              <a:buSzPct val="100000"/>
              <a:buFont typeface="Noto Symbol"/>
              <a:buNone/>
            </a:pPr>
            <a:r>
              <a:t/>
            </a:r>
            <a:endParaRPr b="0" i="0" sz="2400" u="none" cap="none" strike="noStrike">
              <a:solidFill>
                <a:srgbClr val="3F3F3F"/>
              </a:solidFill>
              <a:latin typeface="Questrial"/>
              <a:ea typeface="Questrial"/>
              <a:cs typeface="Questrial"/>
              <a:sym typeface="Questrial"/>
            </a:endParaRP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Athens valued education, literature, art, mathematics, architecture, science, and philosophy </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Traded extensively with other city-states</a:t>
            </a:r>
          </a:p>
          <a:p>
            <a:pPr indent="-342900" lvl="0" marL="342900" marR="0" rtl="0" algn="l">
              <a:spcBef>
                <a:spcPts val="1000"/>
              </a:spcBef>
              <a:spcAft>
                <a:spcPts val="0"/>
              </a:spcAft>
              <a:buClr>
                <a:schemeClr val="accent1"/>
              </a:buClr>
              <a:buSzPct val="100000"/>
              <a:buFont typeface="Noto Symbol"/>
              <a:buChar char="●"/>
            </a:pPr>
            <a:r>
              <a:rPr b="0" i="0" lang="en-US" sz="2400" u="none" cap="none" strike="noStrike">
                <a:solidFill>
                  <a:srgbClr val="3F3F3F"/>
                </a:solidFill>
                <a:latin typeface="Questrial"/>
                <a:ea typeface="Questrial"/>
                <a:cs typeface="Questrial"/>
                <a:sym typeface="Questrial"/>
              </a:rPr>
              <a:t>Extensive education for boys, but not for women</a:t>
            </a:r>
          </a:p>
          <a:p>
            <a:pPr indent="0" lvl="0" marL="0" marR="0" rtl="0" algn="l">
              <a:spcBef>
                <a:spcPts val="1000"/>
              </a:spcBef>
              <a:spcAft>
                <a:spcPts val="0"/>
              </a:spcAft>
              <a:buClr>
                <a:schemeClr val="accent1"/>
              </a:buClr>
              <a:buSzPct val="25000"/>
              <a:buFont typeface="Noto Symbol"/>
              <a:buNone/>
            </a:pPr>
            <a:r>
              <a:t/>
            </a:r>
            <a:endParaRPr b="0" i="0" sz="2400" u="none" cap="none" strike="noStrike">
              <a:solidFill>
                <a:srgbClr val="3F3F3F"/>
              </a:solidFill>
              <a:latin typeface="Questrial"/>
              <a:ea typeface="Questrial"/>
              <a:cs typeface="Questrial"/>
              <a:sym typeface="Questrial"/>
            </a:endParaRPr>
          </a:p>
          <a:p>
            <a:pPr indent="0" lvl="0" marL="0" marR="0" rtl="0" algn="l">
              <a:spcBef>
                <a:spcPts val="1000"/>
              </a:spcBef>
              <a:spcAft>
                <a:spcPts val="0"/>
              </a:spcAft>
              <a:buClr>
                <a:schemeClr val="accent1"/>
              </a:buClr>
              <a:buSzPct val="25000"/>
              <a:buFont typeface="Noto Symbol"/>
              <a:buNone/>
            </a:pPr>
            <a:r>
              <a:t/>
            </a:r>
            <a:endParaRPr b="0" i="0" sz="1800" u="none" cap="none" strike="noStrike">
              <a:solidFill>
                <a:srgbClr val="3F3F3F"/>
              </a:solidFill>
              <a:latin typeface="Questrial"/>
              <a:ea typeface="Questrial"/>
              <a:cs typeface="Questrial"/>
              <a:sym typeface="Quest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2592925" y="302280"/>
            <a:ext cx="8911686" cy="648098"/>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Direct Democracy</a:t>
            </a:r>
          </a:p>
        </p:txBody>
      </p:sp>
      <p:sp>
        <p:nvSpPr>
          <p:cNvPr id="212" name="Shape 212"/>
          <p:cNvSpPr txBox="1"/>
          <p:nvPr>
            <p:ph idx="1" type="body"/>
          </p:nvPr>
        </p:nvSpPr>
        <p:spPr>
          <a:xfrm>
            <a:off x="2592925" y="1268430"/>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“Direct participation was the key to Athenian democracy. In the Assembly, every male citizen was not only entitled to attend as often as he pleased but also had the right to debate, offer amendments, and vote on proposals. Every man had a say in whether to declare war or stay in peace. Basically any thing that required a government decision, all </a:t>
            </a:r>
            <a:r>
              <a:rPr b="0" i="0" lang="en-US" sz="1800" u="sng" cap="none" strike="noStrike">
                <a:solidFill>
                  <a:srgbClr val="3F3F3F"/>
                </a:solidFill>
                <a:latin typeface="Questrial"/>
                <a:ea typeface="Questrial"/>
                <a:cs typeface="Questrial"/>
                <a:sym typeface="Questrial"/>
              </a:rPr>
              <a:t>male</a:t>
            </a:r>
            <a:r>
              <a:rPr b="0" i="0" lang="en-US" sz="1800" u="none" cap="none" strike="noStrike">
                <a:solidFill>
                  <a:srgbClr val="3F3F3F"/>
                </a:solidFill>
                <a:latin typeface="Questrial"/>
                <a:ea typeface="Questrial"/>
                <a:cs typeface="Questrial"/>
                <a:sym typeface="Questrial"/>
              </a:rPr>
              <a:t> citizens were allowed to participate in.”</a:t>
            </a:r>
          </a:p>
          <a:p>
            <a:pPr indent="-342900" lvl="0" marL="342900" marR="0" rtl="0" algn="l">
              <a:spcBef>
                <a:spcPts val="1000"/>
              </a:spcBef>
              <a:spcAft>
                <a:spcPts val="0"/>
              </a:spcAft>
              <a:buClr>
                <a:schemeClr val="accent1"/>
              </a:buClr>
              <a:buSzPct val="100000"/>
              <a:buFont typeface="Noto Symbol"/>
              <a:buNone/>
            </a:pPr>
            <a:r>
              <a:t/>
            </a:r>
            <a:endParaRPr b="0" i="0" sz="1800" u="none" cap="none" strike="noStrike">
              <a:solidFill>
                <a:srgbClr val="3F3F3F"/>
              </a:solidFill>
              <a:latin typeface="Questrial"/>
              <a:ea typeface="Questrial"/>
              <a:cs typeface="Questrial"/>
              <a:sym typeface="Questrial"/>
            </a:endParaRPr>
          </a:p>
        </p:txBody>
      </p:sp>
      <p:pic>
        <p:nvPicPr>
          <p:cNvPr id="213" name="Shape 213"/>
          <p:cNvPicPr preferRelativeResize="0"/>
          <p:nvPr/>
        </p:nvPicPr>
        <p:blipFill rotWithShape="1">
          <a:blip r:embed="rId3">
            <a:alphaModFix/>
          </a:blip>
          <a:srcRect b="0" l="0" r="0" t="0"/>
          <a:stretch/>
        </p:blipFill>
        <p:spPr>
          <a:xfrm>
            <a:off x="5241146" y="3157241"/>
            <a:ext cx="3615241" cy="36335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2592925" y="624110"/>
            <a:ext cx="8911686" cy="1280889"/>
          </a:xfrm>
          <a:prstGeom prst="rect">
            <a:avLst/>
          </a:prstGeom>
          <a:noFill/>
          <a:ln>
            <a:noFill/>
          </a:ln>
        </p:spPr>
        <p:txBody>
          <a:bodyPr anchorCtr="0" anchor="t" bIns="45700" lIns="91425" rIns="91425" tIns="45700">
            <a:noAutofit/>
          </a:bodyPr>
          <a:lstStyle/>
          <a:p>
            <a:pPr indent="0" lvl="0" marL="0" marR="0" rtl="0" algn="l">
              <a:spcBef>
                <a:spcPts val="0"/>
              </a:spcBef>
              <a:buClr>
                <a:srgbClr val="262626"/>
              </a:buClr>
              <a:buSzPct val="25000"/>
              <a:buFont typeface="Questrial"/>
              <a:buNone/>
            </a:pPr>
            <a:r>
              <a:rPr b="0" i="0" lang="en-US" sz="3600" u="none" cap="none" strike="noStrike">
                <a:solidFill>
                  <a:srgbClr val="262626"/>
                </a:solidFill>
                <a:latin typeface="Questrial"/>
                <a:ea typeface="Questrial"/>
                <a:cs typeface="Questrial"/>
                <a:sym typeface="Questrial"/>
              </a:rPr>
              <a:t>Sparta</a:t>
            </a:r>
          </a:p>
        </p:txBody>
      </p:sp>
      <p:sp>
        <p:nvSpPr>
          <p:cNvPr id="219" name="Shape 219"/>
          <p:cNvSpPr txBox="1"/>
          <p:nvPr>
            <p:ph idx="1" type="body"/>
          </p:nvPr>
        </p:nvSpPr>
        <p:spPr>
          <a:xfrm>
            <a:off x="2589211" y="1505803"/>
            <a:ext cx="8915400" cy="3777622"/>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Monarchy with two kings</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Warrior society</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From an early age, boys trained for a lifetime in the military</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Trade and travel were not allowed</a:t>
            </a:r>
          </a:p>
          <a:p>
            <a:pPr indent="-342900" lvl="0" marL="342900" marR="0" rtl="0" algn="l">
              <a:spcBef>
                <a:spcPts val="1000"/>
              </a:spcBef>
              <a:spcAft>
                <a:spcPts val="0"/>
              </a:spcAft>
              <a:buClr>
                <a:schemeClr val="accent1"/>
              </a:buClr>
              <a:buSzPct val="100000"/>
              <a:buFont typeface="Noto Symbol"/>
              <a:buChar char="●"/>
            </a:pPr>
            <a:r>
              <a:rPr b="0" i="0" lang="en-US" sz="1800" u="none" cap="none" strike="noStrike">
                <a:solidFill>
                  <a:srgbClr val="3F3F3F"/>
                </a:solidFill>
                <a:latin typeface="Questrial"/>
                <a:ea typeface="Questrial"/>
                <a:cs typeface="Questrial"/>
                <a:sym typeface="Questrial"/>
              </a:rPr>
              <a:t>Women were inferior to men, but </a:t>
            </a:r>
            <a:r>
              <a:rPr b="0" i="0" lang="en-US" sz="1800" u="sng" cap="none" strike="noStrike">
                <a:solidFill>
                  <a:srgbClr val="3F3F3F"/>
                </a:solidFill>
                <a:latin typeface="Questrial"/>
                <a:ea typeface="Questrial"/>
                <a:cs typeface="Questrial"/>
                <a:sym typeface="Questrial"/>
              </a:rPr>
              <a:t>were</a:t>
            </a:r>
            <a:r>
              <a:rPr b="0" i="0" lang="en-US" sz="1800" u="none" cap="none" strike="noStrike">
                <a:solidFill>
                  <a:srgbClr val="3F3F3F"/>
                </a:solidFill>
                <a:latin typeface="Questrial"/>
                <a:ea typeface="Questrial"/>
                <a:cs typeface="Questrial"/>
                <a:sym typeface="Questrial"/>
              </a:rPr>
              <a:t> allowed to own property (why do you think this was?)</a:t>
            </a:r>
          </a:p>
          <a:p>
            <a:pPr indent="-342900" lvl="0" marL="342900" marR="0" rtl="0" algn="l">
              <a:spcBef>
                <a:spcPts val="1000"/>
              </a:spcBef>
              <a:spcAft>
                <a:spcPts val="0"/>
              </a:spcAft>
              <a:buClr>
                <a:schemeClr val="accent1"/>
              </a:buClr>
              <a:buSzPct val="100000"/>
              <a:buFont typeface="Noto Symbol"/>
              <a:buNone/>
            </a:pPr>
            <a:r>
              <a:t/>
            </a:r>
            <a:endParaRPr b="0" i="0" sz="1800" u="none" cap="none" strike="noStrike">
              <a:solidFill>
                <a:srgbClr val="3F3F3F"/>
              </a:solidFill>
              <a:latin typeface="Questrial"/>
              <a:ea typeface="Questrial"/>
              <a:cs typeface="Questrial"/>
              <a:sym typeface="Questrial"/>
            </a:endParaRPr>
          </a:p>
        </p:txBody>
      </p:sp>
      <p:pic>
        <p:nvPicPr>
          <p:cNvPr id="220" name="Shape 220"/>
          <p:cNvPicPr preferRelativeResize="0"/>
          <p:nvPr/>
        </p:nvPicPr>
        <p:blipFill rotWithShape="1">
          <a:blip r:embed="rId3">
            <a:alphaModFix/>
          </a:blip>
          <a:srcRect b="0" l="0" r="0" t="0"/>
          <a:stretch/>
        </p:blipFill>
        <p:spPr>
          <a:xfrm>
            <a:off x="6588936" y="3684892"/>
            <a:ext cx="3824306" cy="2853519"/>
          </a:xfrm>
          <a:prstGeom prst="rect">
            <a:avLst/>
          </a:prstGeom>
          <a:noFill/>
          <a:ln>
            <a:noFill/>
          </a:ln>
        </p:spPr>
      </p:pic>
      <p:pic>
        <p:nvPicPr>
          <p:cNvPr id="221" name="Shape 221"/>
          <p:cNvPicPr preferRelativeResize="0"/>
          <p:nvPr/>
        </p:nvPicPr>
        <p:blipFill rotWithShape="1">
          <a:blip r:embed="rId4">
            <a:alphaModFix/>
          </a:blip>
          <a:srcRect b="0" l="0" r="0" t="0"/>
          <a:stretch/>
        </p:blipFill>
        <p:spPr>
          <a:xfrm>
            <a:off x="2589211" y="3871539"/>
            <a:ext cx="3584650" cy="2480225"/>
          </a:xfrm>
          <a:prstGeom prst="rect">
            <a:avLst/>
          </a:prstGeom>
          <a:noFill/>
          <a:ln>
            <a:noFill/>
          </a:ln>
        </p:spPr>
      </p:pic>
      <p:pic>
        <p:nvPicPr>
          <p:cNvPr id="222" name="Shape 222"/>
          <p:cNvPicPr preferRelativeResize="0"/>
          <p:nvPr/>
        </p:nvPicPr>
        <p:blipFill rotWithShape="1">
          <a:blip r:embed="rId5">
            <a:alphaModFix/>
          </a:blip>
          <a:srcRect b="0" l="0" r="0" t="0"/>
          <a:stretch/>
        </p:blipFill>
        <p:spPr>
          <a:xfrm>
            <a:off x="8342689" y="250814"/>
            <a:ext cx="3503116" cy="1916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