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83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0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41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929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39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404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53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941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25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5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74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4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0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52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1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19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5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46EC91-2F90-4E31-A46C-ACA6BCB6281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90FAA1-4C4E-4E97-A43D-6D5B4F60C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Gupta Dynasty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2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Gupta Empire Overview.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Gupta Empire came to power in India in 320 CE.</a:t>
            </a:r>
          </a:p>
          <a:p>
            <a:r>
              <a:rPr lang="en-US" dirty="0" smtClean="0"/>
              <a:t>Ended in 550 C.E. </a:t>
            </a:r>
          </a:p>
          <a:p>
            <a:r>
              <a:rPr lang="en-US" dirty="0" smtClean="0"/>
              <a:t>Facilitated the strengthening of Hinduism as a religion in India. </a:t>
            </a:r>
          </a:p>
          <a:p>
            <a:r>
              <a:rPr lang="en-US" dirty="0" smtClean="0"/>
              <a:t>Known as the “Golden Age” of India.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columbia.edu/itc/mealac/pritchett/00maplinks/early/gupta/gup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43" y="2560320"/>
            <a:ext cx="333070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2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Gupta Empire rose in the North of India and spread southward.</a:t>
            </a:r>
          </a:p>
          <a:p>
            <a:r>
              <a:rPr lang="en-US" dirty="0" smtClean="0"/>
              <a:t>The Himalayas and Kush mountains helps protect the civilization from invaders.</a:t>
            </a:r>
          </a:p>
          <a:p>
            <a:r>
              <a:rPr lang="en-US" dirty="0" smtClean="0"/>
              <a:t>The Ganges and Indus rivers provided water and fertile soil. </a:t>
            </a:r>
          </a:p>
          <a:p>
            <a:r>
              <a:rPr lang="en-US" dirty="0" smtClean="0"/>
              <a:t>Hot and Humid climate with monsoons. </a:t>
            </a:r>
          </a:p>
          <a:p>
            <a:endParaRPr lang="en-US" dirty="0"/>
          </a:p>
        </p:txBody>
      </p:sp>
      <p:pic>
        <p:nvPicPr>
          <p:cNvPr id="2050" name="Picture 2" descr="http://everestbasecamptrekguide.com/wp-content/uploads/2010/11/Makalu-from-Ever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58" y="2285999"/>
            <a:ext cx="3596618" cy="24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5/58/Himalayas_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748" y="4693841"/>
            <a:ext cx="2432238" cy="197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3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Gupta emperor ruled over a court in </a:t>
            </a:r>
            <a:r>
              <a:rPr lang="en-US" dirty="0" err="1" smtClean="0"/>
              <a:t>Pataliputra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Very efficient central government. </a:t>
            </a:r>
          </a:p>
          <a:p>
            <a:pPr lvl="1"/>
            <a:r>
              <a:rPr lang="en-US" dirty="0" smtClean="0"/>
              <a:t>Allowed Trade to prosper because of a stable background. 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Local leaders had power. </a:t>
            </a:r>
          </a:p>
          <a:p>
            <a:r>
              <a:rPr lang="en-US" dirty="0" smtClean="0"/>
              <a:t>In each village they had a headman and council to make decisions. </a:t>
            </a:r>
          </a:p>
          <a:p>
            <a:r>
              <a:rPr lang="en-US" dirty="0" smtClean="0"/>
              <a:t>Women first could serve on council  ( YAYYY!!!!)….Then restriction by Hindu law excluded their participation  </a:t>
            </a:r>
          </a:p>
          <a:p>
            <a:pPr marL="0" indent="0">
              <a:buNone/>
            </a:pPr>
            <a:r>
              <a:rPr lang="en-US" dirty="0" smtClean="0"/>
              <a:t>( BOO!!!!)</a:t>
            </a:r>
          </a:p>
        </p:txBody>
      </p:sp>
    </p:spTree>
    <p:extLst>
      <p:ext uri="{BB962C8B-B14F-4D97-AF65-F5344CB8AC3E}">
        <p14:creationId xmlns:p14="http://schemas.microsoft.com/office/powerpoint/2010/main" val="402584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 System.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07" y="1974467"/>
            <a:ext cx="5592067" cy="3984898"/>
          </a:xfrm>
        </p:spPr>
      </p:pic>
      <p:sp>
        <p:nvSpPr>
          <p:cNvPr id="8" name="TextBox 7"/>
          <p:cNvSpPr txBox="1"/>
          <p:nvPr/>
        </p:nvSpPr>
        <p:spPr>
          <a:xfrm>
            <a:off x="7901150" y="2547056"/>
            <a:ext cx="2995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 Movement up and down the System in your life time.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300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Village and Family Life.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Village Life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Cluster of homes surround by fields for farming. </a:t>
            </a:r>
          </a:p>
          <a:p>
            <a:r>
              <a:rPr lang="en-US" dirty="0" smtClean="0"/>
              <a:t>Village ran their own affairs with little interference from empire as long as they pay taxes. </a:t>
            </a:r>
          </a:p>
          <a:p>
            <a:r>
              <a:rPr lang="en-US" dirty="0" smtClean="0"/>
              <a:t>Ran by caste system which created stability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Family Life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Wealthier </a:t>
            </a:r>
            <a:r>
              <a:rPr lang="en-US" dirty="0" smtClean="0"/>
              <a:t>person lived in joint families where all the family shared a home. </a:t>
            </a:r>
          </a:p>
          <a:p>
            <a:r>
              <a:rPr lang="en-US" dirty="0" smtClean="0"/>
              <a:t>They were Patriarchal, which means the eldest male was the leader. </a:t>
            </a:r>
          </a:p>
          <a:p>
            <a:r>
              <a:rPr lang="en-US" dirty="0" smtClean="0"/>
              <a:t>Arrange marriage of children. </a:t>
            </a:r>
          </a:p>
          <a:p>
            <a:r>
              <a:rPr lang="en-US" dirty="0" smtClean="0"/>
              <a:t>Only marry within their own caste.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and Artistic Contributions.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Education took place in Hindu and Buddhist school. </a:t>
            </a:r>
          </a:p>
          <a:p>
            <a:r>
              <a:rPr lang="en-US" dirty="0" smtClean="0"/>
              <a:t>Student learned math, medicine, physics languages.</a:t>
            </a:r>
          </a:p>
          <a:p>
            <a:r>
              <a:rPr lang="en-US" dirty="0" smtClean="0"/>
              <a:t>Indian Mathematics developed the concept of 0 and decimal system. </a:t>
            </a:r>
          </a:p>
          <a:p>
            <a:r>
              <a:rPr lang="en-US" dirty="0" smtClean="0"/>
              <a:t>Surgeons vaccinated people from smallpox .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Artistic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56242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Architects built stone temples for worships and Buddhist build stupas.</a:t>
            </a:r>
            <a:endParaRPr lang="en-US" dirty="0"/>
          </a:p>
        </p:txBody>
      </p:sp>
      <p:pic>
        <p:nvPicPr>
          <p:cNvPr id="4098" name="Picture 2" descr="http://www.indianetzone.com/photos_gallery/12/konark-temple_4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634" y="3511348"/>
            <a:ext cx="23812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india-tour-guide.co.uk/Sanchi/Great-Stupa-Carved-south-g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15536"/>
            <a:ext cx="2641090" cy="198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0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Brochure Assignment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You will create a Brochure which will be create in or to entice people to come to the Gupta Empire. 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Panel –Title panel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Panel-The Geography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Panel-The Government Explained ( a biography of one Emperor with 3 facts)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Panel-Explanation of Hinduism and the Caste System. 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Panel- Some Negative aspects of being in the Gupta Empire. </a:t>
            </a:r>
          </a:p>
          <a:p>
            <a:pPr marL="0" indent="0">
              <a:buNone/>
            </a:pPr>
            <a:r>
              <a:rPr lang="en-US" dirty="0" smtClean="0"/>
              <a:t>There should be one drawn image on each Panel with an explanation of what you are displaying.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8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4183</TotalTime>
  <Words>382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Gupta Dynasty</vt:lpstr>
      <vt:lpstr>Gupta Empire Overview. </vt:lpstr>
      <vt:lpstr>Geography</vt:lpstr>
      <vt:lpstr>Government</vt:lpstr>
      <vt:lpstr>Caste System. </vt:lpstr>
      <vt:lpstr>Village and Family Life. </vt:lpstr>
      <vt:lpstr>Scientific and Artistic Contributions. </vt:lpstr>
      <vt:lpstr>Brochure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Gupta Dynasty</dc:title>
  <dc:creator>Miller, Calvin D.</dc:creator>
  <cp:lastModifiedBy>Zapata, Samantha C.</cp:lastModifiedBy>
  <cp:revision>5</cp:revision>
  <dcterms:created xsi:type="dcterms:W3CDTF">2014-09-13T15:46:09Z</dcterms:created>
  <dcterms:modified xsi:type="dcterms:W3CDTF">2017-09-15T12:35:45Z</dcterms:modified>
</cp:coreProperties>
</file>