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46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40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5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1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478-C33B-4543-A402-2DB00F9854E1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6E37EB-B0ED-4617-96C9-DE5FC5E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</a:t>
            </a:r>
            <a:r>
              <a:rPr lang="en-US" dirty="0" smtClean="0"/>
              <a:t>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History Helps Us Understand People and </a:t>
            </a:r>
            <a:r>
              <a:rPr lang="en-US" sz="2000" dirty="0" smtClean="0"/>
              <a:t>Societies</a:t>
            </a:r>
            <a:endParaRPr lang="en-US" sz="2000" dirty="0"/>
          </a:p>
          <a:p>
            <a:r>
              <a:rPr lang="en-US" sz="2000" dirty="0" smtClean="0"/>
              <a:t>History </a:t>
            </a:r>
            <a:r>
              <a:rPr lang="en-US" sz="2000" dirty="0"/>
              <a:t>Helps Us Understand Change and How the </a:t>
            </a:r>
            <a:r>
              <a:rPr lang="en-US" sz="2000" dirty="0" smtClean="0"/>
              <a:t>Society </a:t>
            </a:r>
            <a:r>
              <a:rPr lang="en-US" sz="2000" dirty="0"/>
              <a:t>We Live in Came to </a:t>
            </a:r>
            <a:r>
              <a:rPr lang="en-US" sz="2000" dirty="0" smtClean="0"/>
              <a:t>Be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Importance of History in Our Own Lives</a:t>
            </a:r>
          </a:p>
          <a:p>
            <a:r>
              <a:rPr lang="en-US" sz="2000" dirty="0" smtClean="0"/>
              <a:t>History </a:t>
            </a:r>
            <a:r>
              <a:rPr lang="en-US" sz="2000" dirty="0"/>
              <a:t>Contributes to Moral Understanding</a:t>
            </a:r>
          </a:p>
          <a:p>
            <a:r>
              <a:rPr lang="en-US" sz="2000" dirty="0" smtClean="0"/>
              <a:t>History </a:t>
            </a:r>
            <a:r>
              <a:rPr lang="en-US" sz="2000" dirty="0"/>
              <a:t>Provides Identity</a:t>
            </a:r>
          </a:p>
          <a:p>
            <a:r>
              <a:rPr lang="en-US" sz="2000" dirty="0" smtClean="0"/>
              <a:t>Studying </a:t>
            </a:r>
            <a:r>
              <a:rPr lang="en-US" sz="2000" dirty="0"/>
              <a:t>History Is Essential for Good Citizenship</a:t>
            </a:r>
          </a:p>
          <a:p>
            <a:r>
              <a:rPr lang="en-US" sz="2000" dirty="0" smtClean="0"/>
              <a:t>History </a:t>
            </a:r>
            <a:r>
              <a:rPr lang="en-US" sz="2000" dirty="0"/>
              <a:t>Is Useful in the World of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Themes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02428"/>
            <a:ext cx="3589666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Social	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2. Political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3. Innovations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4. Cultural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5. Economics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5826" y="2102428"/>
            <a:ext cx="358966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ocial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olitical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nnovations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ultural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conomics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Theme 1: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 or relating to human society and its modes </a:t>
            </a:r>
            <a:r>
              <a:rPr lang="en-US" sz="2400" dirty="0" smtClean="0"/>
              <a:t>of organization</a:t>
            </a:r>
          </a:p>
          <a:p>
            <a:pPr lvl="1"/>
            <a:r>
              <a:rPr lang="en-US" sz="2400" dirty="0" smtClean="0"/>
              <a:t>Social </a:t>
            </a:r>
            <a:r>
              <a:rPr lang="en-US" sz="2400" dirty="0"/>
              <a:t>classes; social problems; a social </a:t>
            </a:r>
            <a:r>
              <a:rPr lang="en-US" sz="2400" dirty="0" smtClean="0"/>
              <a:t>issue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33" y="3513220"/>
            <a:ext cx="4297279" cy="32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Of, relating to, or dealing with the structure </a:t>
            </a:r>
            <a:r>
              <a:rPr lang="en-US" sz="2400" dirty="0" smtClean="0"/>
              <a:t>or affairs </a:t>
            </a:r>
            <a:r>
              <a:rPr lang="en-US" sz="2400" dirty="0"/>
              <a:t>of government, politics, or the </a:t>
            </a:r>
            <a:r>
              <a:rPr lang="en-US" sz="2400" dirty="0" smtClean="0"/>
              <a:t>state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058" y="2779295"/>
            <a:ext cx="3068679" cy="39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creation (a new device or process) </a:t>
            </a:r>
            <a:r>
              <a:rPr lang="en-US" sz="2400" dirty="0" smtClean="0"/>
              <a:t>resulting from </a:t>
            </a:r>
            <a:r>
              <a:rPr lang="en-US" sz="2400" dirty="0"/>
              <a:t>study and experimentation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9" r="50922"/>
          <a:stretch/>
        </p:blipFill>
        <p:spPr>
          <a:xfrm>
            <a:off x="5432497" y="3387722"/>
            <a:ext cx="1994594" cy="32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ultural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totality of socially transmitted </a:t>
            </a:r>
            <a:r>
              <a:rPr lang="en-US" sz="2400" dirty="0" smtClean="0"/>
              <a:t>behavior patterns</a:t>
            </a:r>
            <a:r>
              <a:rPr lang="en-US" sz="2400" dirty="0"/>
              <a:t>, arts, beliefs, institutions, and all other products of </a:t>
            </a:r>
            <a:r>
              <a:rPr lang="en-US" sz="2400" dirty="0" smtClean="0"/>
              <a:t>human work </a:t>
            </a:r>
            <a:r>
              <a:rPr lang="en-US" sz="2400" dirty="0"/>
              <a:t>and </a:t>
            </a:r>
            <a:r>
              <a:rPr lang="en-US" sz="2400" dirty="0" smtClean="0"/>
              <a:t>thought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425" y="3886053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23" y="3669631"/>
            <a:ext cx="4090737" cy="30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science that deals with the </a:t>
            </a:r>
            <a:r>
              <a:rPr lang="en-US" sz="2400" dirty="0" smtClean="0"/>
              <a:t>production, distribution</a:t>
            </a:r>
            <a:r>
              <a:rPr lang="en-US" sz="2400" dirty="0"/>
              <a:t>, and consumption of goods and services, or </a:t>
            </a:r>
            <a:r>
              <a:rPr lang="en-US" sz="2400" dirty="0" smtClean="0"/>
              <a:t>human welfare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9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1189</TotalTime>
  <Words>186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Why study history?</vt:lpstr>
      <vt:lpstr>5 Themes of History</vt:lpstr>
      <vt:lpstr>Theme 1: Social</vt:lpstr>
      <vt:lpstr>Theme 2: Political</vt:lpstr>
      <vt:lpstr>Theme 3: Innovations</vt:lpstr>
      <vt:lpstr>Theme 4: Cultural</vt:lpstr>
      <vt:lpstr>Theme 5: Economics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(Silent Work)</dc:title>
  <dc:creator>Luke Stewart</dc:creator>
  <cp:lastModifiedBy>Zapata, Samantha C.</cp:lastModifiedBy>
  <cp:revision>25</cp:revision>
  <dcterms:created xsi:type="dcterms:W3CDTF">2014-08-27T16:07:44Z</dcterms:created>
  <dcterms:modified xsi:type="dcterms:W3CDTF">2017-08-04T00:14:47Z</dcterms:modified>
</cp:coreProperties>
</file>